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676" r:id="rId2"/>
    <p:sldMasterId id="2147483688" r:id="rId3"/>
  </p:sldMasterIdLst>
  <p:notesMasterIdLst>
    <p:notesMasterId r:id="rId16"/>
  </p:notesMasterIdLst>
  <p:sldIdLst>
    <p:sldId id="257" r:id="rId4"/>
    <p:sldId id="258" r:id="rId5"/>
    <p:sldId id="259" r:id="rId6"/>
    <p:sldId id="266" r:id="rId7"/>
    <p:sldId id="267" r:id="rId8"/>
    <p:sldId id="260" r:id="rId9"/>
    <p:sldId id="261" r:id="rId10"/>
    <p:sldId id="262" r:id="rId11"/>
    <p:sldId id="263" r:id="rId12"/>
    <p:sldId id="264" r:id="rId13"/>
    <p:sldId id="268"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A771A1-7B64-2ED1-6B1B-A052D8C23008}" v="1722" dt="2024-12-04T03:30:48.756"/>
    <p1510:client id="{6B550081-0350-2064-1339-D212CA55AFA7}" v="1" dt="2024-12-03T22:50:45.6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5" d="100"/>
          <a:sy n="75" d="100"/>
        </p:scale>
        <p:origin x="9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3ADDC-3413-45BC-8E2D-B2BB29F9980A}" type="datetimeFigureOut">
              <a:rPr lang="en-US" smtClean="0"/>
              <a:t>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0C6DE-C977-48C7-880B-D0716ADA8C59}" type="slidenum">
              <a:rPr lang="en-US" smtClean="0"/>
              <a:t>‹#›</a:t>
            </a:fld>
            <a:endParaRPr lang="en-US"/>
          </a:p>
        </p:txBody>
      </p:sp>
    </p:spTree>
    <p:extLst>
      <p:ext uri="{BB962C8B-B14F-4D97-AF65-F5344CB8AC3E}">
        <p14:creationId xmlns:p14="http://schemas.microsoft.com/office/powerpoint/2010/main" val="1849740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98B03-A65F-6A4D-B52D-4784A46F65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66C94C-80D6-2549-B490-364D8609F2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CD1BA9-95A7-DA41-A2A8-D37339CC09C9}"/>
              </a:ext>
            </a:extLst>
          </p:cNvPr>
          <p:cNvSpPr>
            <a:spLocks noGrp="1"/>
          </p:cNvSpPr>
          <p:nvPr>
            <p:ph type="dt" sz="half" idx="10"/>
          </p:nvPr>
        </p:nvSpPr>
        <p:spPr/>
        <p:txBody>
          <a:bodyPr/>
          <a:lstStyle/>
          <a:p>
            <a:fld id="{B9EF8800-AEB5-48D2-A73F-C60A8CE0519F}" type="datetimeFigureOut">
              <a:rPr lang="en-US" smtClean="0"/>
              <a:t>1/11/2025</a:t>
            </a:fld>
            <a:endParaRPr lang="en-US"/>
          </a:p>
        </p:txBody>
      </p:sp>
      <p:sp>
        <p:nvSpPr>
          <p:cNvPr id="5" name="Footer Placeholder 4">
            <a:extLst>
              <a:ext uri="{FF2B5EF4-FFF2-40B4-BE49-F238E27FC236}">
                <a16:creationId xmlns:a16="http://schemas.microsoft.com/office/drawing/2014/main" id="{1A743469-9D5A-2641-872D-DCD31DD98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9F18C-2B7C-6B47-94E6-124414677C7C}"/>
              </a:ext>
            </a:extLst>
          </p:cNvPr>
          <p:cNvSpPr>
            <a:spLocks noGrp="1"/>
          </p:cNvSpPr>
          <p:nvPr>
            <p:ph type="sldNum" sz="quarter" idx="12"/>
          </p:nvPr>
        </p:nvSpPr>
        <p:spPr/>
        <p:txBody>
          <a:bodyPr/>
          <a:lstStyle/>
          <a:p>
            <a:fld id="{B9966A01-4C0C-47A6-9DF1-7FABC524D161}" type="slidenum">
              <a:rPr lang="en-US" smtClean="0"/>
              <a:t>‹#›</a:t>
            </a:fld>
            <a:endParaRPr lang="en-US"/>
          </a:p>
        </p:txBody>
      </p:sp>
    </p:spTree>
    <p:extLst>
      <p:ext uri="{BB962C8B-B14F-4D97-AF65-F5344CB8AC3E}">
        <p14:creationId xmlns:p14="http://schemas.microsoft.com/office/powerpoint/2010/main" val="4124769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6760-E7A0-144E-8606-5DB52E2161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901E91-5D1A-714C-86D0-EA6446D3D1E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DE552D-80B3-084E-A378-56E35463C143}"/>
              </a:ext>
            </a:extLst>
          </p:cNvPr>
          <p:cNvSpPr>
            <a:spLocks noGrp="1"/>
          </p:cNvSpPr>
          <p:nvPr>
            <p:ph type="dt" sz="half" idx="10"/>
          </p:nvPr>
        </p:nvSpPr>
        <p:spPr/>
        <p:txBody>
          <a:bodyPr/>
          <a:lstStyle/>
          <a:p>
            <a:fld id="{B9EF8800-AEB5-48D2-A73F-C60A8CE0519F}" type="datetimeFigureOut">
              <a:rPr lang="en-US" smtClean="0"/>
              <a:t>1/11/2025</a:t>
            </a:fld>
            <a:endParaRPr lang="en-US"/>
          </a:p>
        </p:txBody>
      </p:sp>
      <p:sp>
        <p:nvSpPr>
          <p:cNvPr id="5" name="Footer Placeholder 4">
            <a:extLst>
              <a:ext uri="{FF2B5EF4-FFF2-40B4-BE49-F238E27FC236}">
                <a16:creationId xmlns:a16="http://schemas.microsoft.com/office/drawing/2014/main" id="{EA7C3E1C-DA31-934A-9009-260CD9451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D038F-25FB-7F4D-BEEE-A9B1ED8E30BB}"/>
              </a:ext>
            </a:extLst>
          </p:cNvPr>
          <p:cNvSpPr>
            <a:spLocks noGrp="1"/>
          </p:cNvSpPr>
          <p:nvPr>
            <p:ph type="sldNum" sz="quarter" idx="12"/>
          </p:nvPr>
        </p:nvSpPr>
        <p:spPr/>
        <p:txBody>
          <a:bodyPr/>
          <a:lstStyle/>
          <a:p>
            <a:fld id="{B9966A01-4C0C-47A6-9DF1-7FABC524D161}" type="slidenum">
              <a:rPr lang="en-US" smtClean="0"/>
              <a:t>‹#›</a:t>
            </a:fld>
            <a:endParaRPr lang="en-US"/>
          </a:p>
        </p:txBody>
      </p:sp>
    </p:spTree>
    <p:extLst>
      <p:ext uri="{BB962C8B-B14F-4D97-AF65-F5344CB8AC3E}">
        <p14:creationId xmlns:p14="http://schemas.microsoft.com/office/powerpoint/2010/main" val="423945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32FE1F-1489-BB41-B338-1CB0EE7544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E9A22-8487-7E40-AFF7-A300E5B78F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498A9B-3BDB-174F-9042-F40F61D8D211}"/>
              </a:ext>
            </a:extLst>
          </p:cNvPr>
          <p:cNvSpPr>
            <a:spLocks noGrp="1"/>
          </p:cNvSpPr>
          <p:nvPr>
            <p:ph type="dt" sz="half" idx="10"/>
          </p:nvPr>
        </p:nvSpPr>
        <p:spPr/>
        <p:txBody>
          <a:bodyPr/>
          <a:lstStyle/>
          <a:p>
            <a:fld id="{B9EF8800-AEB5-48D2-A73F-C60A8CE0519F}" type="datetimeFigureOut">
              <a:rPr lang="en-US" smtClean="0"/>
              <a:t>1/11/2025</a:t>
            </a:fld>
            <a:endParaRPr lang="en-US"/>
          </a:p>
        </p:txBody>
      </p:sp>
      <p:sp>
        <p:nvSpPr>
          <p:cNvPr id="5" name="Footer Placeholder 4">
            <a:extLst>
              <a:ext uri="{FF2B5EF4-FFF2-40B4-BE49-F238E27FC236}">
                <a16:creationId xmlns:a16="http://schemas.microsoft.com/office/drawing/2014/main" id="{CFE96061-EE40-BC41-8522-DD937920F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6B6F99-AAC5-5246-9355-F3F1D57602F5}"/>
              </a:ext>
            </a:extLst>
          </p:cNvPr>
          <p:cNvSpPr>
            <a:spLocks noGrp="1"/>
          </p:cNvSpPr>
          <p:nvPr>
            <p:ph type="sldNum" sz="quarter" idx="12"/>
          </p:nvPr>
        </p:nvSpPr>
        <p:spPr/>
        <p:txBody>
          <a:bodyPr/>
          <a:lstStyle/>
          <a:p>
            <a:fld id="{B9966A01-4C0C-47A6-9DF1-7FABC524D161}" type="slidenum">
              <a:rPr lang="en-US" smtClean="0"/>
              <a:t>‹#›</a:t>
            </a:fld>
            <a:endParaRPr lang="en-US"/>
          </a:p>
        </p:txBody>
      </p:sp>
    </p:spTree>
    <p:extLst>
      <p:ext uri="{BB962C8B-B14F-4D97-AF65-F5344CB8AC3E}">
        <p14:creationId xmlns:p14="http://schemas.microsoft.com/office/powerpoint/2010/main" val="10131683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602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109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C0A9-B341-BC4B-9D2D-6FD75616EB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841BBC-1A11-0740-837F-F2C6248331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A148D1-330B-3746-AF29-5EA67D2AF320}"/>
              </a:ext>
            </a:extLst>
          </p:cNvPr>
          <p:cNvSpPr>
            <a:spLocks noGrp="1"/>
          </p:cNvSpPr>
          <p:nvPr>
            <p:ph type="dt" sz="half" idx="10"/>
          </p:nvPr>
        </p:nvSpPr>
        <p:spPr/>
        <p:txBody>
          <a:bodyPr/>
          <a:lstStyle/>
          <a:p>
            <a:fld id="{B4A34709-4062-C844-B383-19A0023CD46A}" type="datetimeFigureOut">
              <a:rPr lang="en-US" smtClean="0"/>
              <a:t>1/11/2025</a:t>
            </a:fld>
            <a:endParaRPr lang="en-US"/>
          </a:p>
        </p:txBody>
      </p:sp>
      <p:sp>
        <p:nvSpPr>
          <p:cNvPr id="5" name="Footer Placeholder 4">
            <a:extLst>
              <a:ext uri="{FF2B5EF4-FFF2-40B4-BE49-F238E27FC236}">
                <a16:creationId xmlns:a16="http://schemas.microsoft.com/office/drawing/2014/main" id="{14A7DB94-C6B5-BC4E-B1FE-7D490AECD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0C5FE-E42A-C34C-A8D6-15EF348DF85D}"/>
              </a:ext>
            </a:extLst>
          </p:cNvPr>
          <p:cNvSpPr>
            <a:spLocks noGrp="1"/>
          </p:cNvSpPr>
          <p:nvPr>
            <p:ph type="sldNum" sz="quarter" idx="12"/>
          </p:nvPr>
        </p:nvSpPr>
        <p:spPr/>
        <p:txBody>
          <a:bodyPr/>
          <a:lstStyle/>
          <a:p>
            <a:fld id="{C48CA0C2-63F4-A14C-9844-CD025D1796C9}" type="slidenum">
              <a:rPr lang="en-US" smtClean="0"/>
              <a:t>‹#›</a:t>
            </a:fld>
            <a:endParaRPr lang="en-US"/>
          </a:p>
        </p:txBody>
      </p:sp>
    </p:spTree>
    <p:extLst>
      <p:ext uri="{BB962C8B-B14F-4D97-AF65-F5344CB8AC3E}">
        <p14:creationId xmlns:p14="http://schemas.microsoft.com/office/powerpoint/2010/main" val="3085686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81D0-A161-554D-87C2-09A865770F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564076-2FBF-4345-9246-7FC8F612C15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641CD-8735-1F42-837F-18889C0DC563}"/>
              </a:ext>
            </a:extLst>
          </p:cNvPr>
          <p:cNvSpPr>
            <a:spLocks noGrp="1"/>
          </p:cNvSpPr>
          <p:nvPr>
            <p:ph type="dt" sz="half" idx="10"/>
          </p:nvPr>
        </p:nvSpPr>
        <p:spPr/>
        <p:txBody>
          <a:bodyPr/>
          <a:lstStyle/>
          <a:p>
            <a:fld id="{B4A34709-4062-C844-B383-19A0023CD46A}" type="datetimeFigureOut">
              <a:rPr lang="en-US" smtClean="0"/>
              <a:t>1/11/2025</a:t>
            </a:fld>
            <a:endParaRPr lang="en-US"/>
          </a:p>
        </p:txBody>
      </p:sp>
      <p:sp>
        <p:nvSpPr>
          <p:cNvPr id="5" name="Footer Placeholder 4">
            <a:extLst>
              <a:ext uri="{FF2B5EF4-FFF2-40B4-BE49-F238E27FC236}">
                <a16:creationId xmlns:a16="http://schemas.microsoft.com/office/drawing/2014/main" id="{42F99458-2EC6-7343-AB0B-BD77386B3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FE5F57-23A4-1149-9D9A-60D17670C652}"/>
              </a:ext>
            </a:extLst>
          </p:cNvPr>
          <p:cNvSpPr>
            <a:spLocks noGrp="1"/>
          </p:cNvSpPr>
          <p:nvPr>
            <p:ph type="sldNum" sz="quarter" idx="12"/>
          </p:nvPr>
        </p:nvSpPr>
        <p:spPr/>
        <p:txBody>
          <a:bodyPr/>
          <a:lstStyle/>
          <a:p>
            <a:fld id="{C48CA0C2-63F4-A14C-9844-CD025D1796C9}" type="slidenum">
              <a:rPr lang="en-US" smtClean="0"/>
              <a:t>‹#›</a:t>
            </a:fld>
            <a:endParaRPr lang="en-US"/>
          </a:p>
        </p:txBody>
      </p:sp>
    </p:spTree>
    <p:extLst>
      <p:ext uri="{BB962C8B-B14F-4D97-AF65-F5344CB8AC3E}">
        <p14:creationId xmlns:p14="http://schemas.microsoft.com/office/powerpoint/2010/main" val="3384361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5ED2-D657-084F-A536-229FFDD88C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D328E7-134D-6942-A6F5-981C840B42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7D0446-741C-804D-9EC7-6A406F518CCA}"/>
              </a:ext>
            </a:extLst>
          </p:cNvPr>
          <p:cNvSpPr>
            <a:spLocks noGrp="1"/>
          </p:cNvSpPr>
          <p:nvPr>
            <p:ph type="dt" sz="half" idx="10"/>
          </p:nvPr>
        </p:nvSpPr>
        <p:spPr/>
        <p:txBody>
          <a:bodyPr/>
          <a:lstStyle/>
          <a:p>
            <a:fld id="{B4A34709-4062-C844-B383-19A0023CD46A}" type="datetimeFigureOut">
              <a:rPr lang="en-US" smtClean="0"/>
              <a:t>1/11/2025</a:t>
            </a:fld>
            <a:endParaRPr lang="en-US"/>
          </a:p>
        </p:txBody>
      </p:sp>
      <p:sp>
        <p:nvSpPr>
          <p:cNvPr id="5" name="Footer Placeholder 4">
            <a:extLst>
              <a:ext uri="{FF2B5EF4-FFF2-40B4-BE49-F238E27FC236}">
                <a16:creationId xmlns:a16="http://schemas.microsoft.com/office/drawing/2014/main" id="{E84DF0B5-DB13-064F-BF87-CB1BB014A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F6EE2F-1A2A-A740-A514-6D422F5BC674}"/>
              </a:ext>
            </a:extLst>
          </p:cNvPr>
          <p:cNvSpPr>
            <a:spLocks noGrp="1"/>
          </p:cNvSpPr>
          <p:nvPr>
            <p:ph type="sldNum" sz="quarter" idx="12"/>
          </p:nvPr>
        </p:nvSpPr>
        <p:spPr/>
        <p:txBody>
          <a:bodyPr/>
          <a:lstStyle/>
          <a:p>
            <a:fld id="{C48CA0C2-63F4-A14C-9844-CD025D1796C9}" type="slidenum">
              <a:rPr lang="en-US" smtClean="0"/>
              <a:t>‹#›</a:t>
            </a:fld>
            <a:endParaRPr lang="en-US"/>
          </a:p>
        </p:txBody>
      </p:sp>
    </p:spTree>
    <p:extLst>
      <p:ext uri="{BB962C8B-B14F-4D97-AF65-F5344CB8AC3E}">
        <p14:creationId xmlns:p14="http://schemas.microsoft.com/office/powerpoint/2010/main" val="1200679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D872-3C3F-514D-816C-97C597E811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46C912-50B1-6A4B-B1C9-DA47541D8B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A1208F-BE31-1444-8439-3489E9A41A2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123ABE-F870-4243-B50B-2374C2411296}"/>
              </a:ext>
            </a:extLst>
          </p:cNvPr>
          <p:cNvSpPr>
            <a:spLocks noGrp="1"/>
          </p:cNvSpPr>
          <p:nvPr>
            <p:ph type="dt" sz="half" idx="10"/>
          </p:nvPr>
        </p:nvSpPr>
        <p:spPr/>
        <p:txBody>
          <a:bodyPr/>
          <a:lstStyle/>
          <a:p>
            <a:fld id="{B4A34709-4062-C844-B383-19A0023CD46A}" type="datetimeFigureOut">
              <a:rPr lang="en-US" smtClean="0"/>
              <a:t>1/11/2025</a:t>
            </a:fld>
            <a:endParaRPr lang="en-US"/>
          </a:p>
        </p:txBody>
      </p:sp>
      <p:sp>
        <p:nvSpPr>
          <p:cNvPr id="6" name="Footer Placeholder 5">
            <a:extLst>
              <a:ext uri="{FF2B5EF4-FFF2-40B4-BE49-F238E27FC236}">
                <a16:creationId xmlns:a16="http://schemas.microsoft.com/office/drawing/2014/main" id="{16D8EA1A-A6EF-B440-A66F-998E712C93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AFA22A-98D2-FE4E-9AE0-D2232A9BFD84}"/>
              </a:ext>
            </a:extLst>
          </p:cNvPr>
          <p:cNvSpPr>
            <a:spLocks noGrp="1"/>
          </p:cNvSpPr>
          <p:nvPr>
            <p:ph type="sldNum" sz="quarter" idx="12"/>
          </p:nvPr>
        </p:nvSpPr>
        <p:spPr/>
        <p:txBody>
          <a:bodyPr/>
          <a:lstStyle/>
          <a:p>
            <a:fld id="{C48CA0C2-63F4-A14C-9844-CD025D1796C9}" type="slidenum">
              <a:rPr lang="en-US" smtClean="0"/>
              <a:t>‹#›</a:t>
            </a:fld>
            <a:endParaRPr lang="en-US"/>
          </a:p>
        </p:txBody>
      </p:sp>
    </p:spTree>
    <p:extLst>
      <p:ext uri="{BB962C8B-B14F-4D97-AF65-F5344CB8AC3E}">
        <p14:creationId xmlns:p14="http://schemas.microsoft.com/office/powerpoint/2010/main" val="1549464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5339-1549-724D-9342-968FB5B57D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923DEE-7928-624C-BE00-4BE67792AF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9077E3-C8AB-6044-BB38-49D5FC36AD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5BB36C-4FBB-2042-9155-D053598914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233D27-3783-B843-BE64-195AE6EA80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485E35-795F-0C45-89C7-084F62E55588}"/>
              </a:ext>
            </a:extLst>
          </p:cNvPr>
          <p:cNvSpPr>
            <a:spLocks noGrp="1"/>
          </p:cNvSpPr>
          <p:nvPr>
            <p:ph type="dt" sz="half" idx="10"/>
          </p:nvPr>
        </p:nvSpPr>
        <p:spPr/>
        <p:txBody>
          <a:bodyPr/>
          <a:lstStyle/>
          <a:p>
            <a:fld id="{B4A34709-4062-C844-B383-19A0023CD46A}" type="datetimeFigureOut">
              <a:rPr lang="en-US" smtClean="0"/>
              <a:t>1/11/2025</a:t>
            </a:fld>
            <a:endParaRPr lang="en-US"/>
          </a:p>
        </p:txBody>
      </p:sp>
      <p:sp>
        <p:nvSpPr>
          <p:cNvPr id="8" name="Footer Placeholder 7">
            <a:extLst>
              <a:ext uri="{FF2B5EF4-FFF2-40B4-BE49-F238E27FC236}">
                <a16:creationId xmlns:a16="http://schemas.microsoft.com/office/drawing/2014/main" id="{66CCA2AE-D9C9-B34C-B2BF-7744833B3B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84C9EC-65BD-B847-8159-23773440815E}"/>
              </a:ext>
            </a:extLst>
          </p:cNvPr>
          <p:cNvSpPr>
            <a:spLocks noGrp="1"/>
          </p:cNvSpPr>
          <p:nvPr>
            <p:ph type="sldNum" sz="quarter" idx="12"/>
          </p:nvPr>
        </p:nvSpPr>
        <p:spPr/>
        <p:txBody>
          <a:bodyPr/>
          <a:lstStyle/>
          <a:p>
            <a:fld id="{C48CA0C2-63F4-A14C-9844-CD025D1796C9}" type="slidenum">
              <a:rPr lang="en-US" smtClean="0"/>
              <a:t>‹#›</a:t>
            </a:fld>
            <a:endParaRPr lang="en-US"/>
          </a:p>
        </p:txBody>
      </p:sp>
    </p:spTree>
    <p:extLst>
      <p:ext uri="{BB962C8B-B14F-4D97-AF65-F5344CB8AC3E}">
        <p14:creationId xmlns:p14="http://schemas.microsoft.com/office/powerpoint/2010/main" val="3807798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B67C-0C24-BC48-A958-D97EF5DF5F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8EDC67-5BEE-FF4E-8D51-08D264CAD427}"/>
              </a:ext>
            </a:extLst>
          </p:cNvPr>
          <p:cNvSpPr>
            <a:spLocks noGrp="1"/>
          </p:cNvSpPr>
          <p:nvPr>
            <p:ph type="dt" sz="half" idx="10"/>
          </p:nvPr>
        </p:nvSpPr>
        <p:spPr/>
        <p:txBody>
          <a:bodyPr/>
          <a:lstStyle/>
          <a:p>
            <a:fld id="{B4A34709-4062-C844-B383-19A0023CD46A}" type="datetimeFigureOut">
              <a:rPr lang="en-US" smtClean="0"/>
              <a:t>1/11/2025</a:t>
            </a:fld>
            <a:endParaRPr lang="en-US"/>
          </a:p>
        </p:txBody>
      </p:sp>
      <p:sp>
        <p:nvSpPr>
          <p:cNvPr id="4" name="Footer Placeholder 3">
            <a:extLst>
              <a:ext uri="{FF2B5EF4-FFF2-40B4-BE49-F238E27FC236}">
                <a16:creationId xmlns:a16="http://schemas.microsoft.com/office/drawing/2014/main" id="{B763A15F-6F6B-ED45-92FE-9AC6201784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2C519E-CB42-AD42-8DAC-CAC9667D5210}"/>
              </a:ext>
            </a:extLst>
          </p:cNvPr>
          <p:cNvSpPr>
            <a:spLocks noGrp="1"/>
          </p:cNvSpPr>
          <p:nvPr>
            <p:ph type="sldNum" sz="quarter" idx="12"/>
          </p:nvPr>
        </p:nvSpPr>
        <p:spPr/>
        <p:txBody>
          <a:bodyPr/>
          <a:lstStyle/>
          <a:p>
            <a:fld id="{C48CA0C2-63F4-A14C-9844-CD025D1796C9}" type="slidenum">
              <a:rPr lang="en-US" smtClean="0"/>
              <a:t>‹#›</a:t>
            </a:fld>
            <a:endParaRPr lang="en-US"/>
          </a:p>
        </p:txBody>
      </p:sp>
    </p:spTree>
    <p:extLst>
      <p:ext uri="{BB962C8B-B14F-4D97-AF65-F5344CB8AC3E}">
        <p14:creationId xmlns:p14="http://schemas.microsoft.com/office/powerpoint/2010/main" val="6342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55EDA-EB1A-6641-B733-CB3FC5859F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AE2CD1-7BEE-694D-AB38-7D8E4BD092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224E38-BC32-B043-8886-C16984E938F0}"/>
              </a:ext>
            </a:extLst>
          </p:cNvPr>
          <p:cNvSpPr>
            <a:spLocks noGrp="1"/>
          </p:cNvSpPr>
          <p:nvPr>
            <p:ph type="dt" sz="half" idx="10"/>
          </p:nvPr>
        </p:nvSpPr>
        <p:spPr/>
        <p:txBody>
          <a:bodyPr/>
          <a:lstStyle/>
          <a:p>
            <a:fld id="{B9EF8800-AEB5-48D2-A73F-C60A8CE0519F}" type="datetimeFigureOut">
              <a:rPr lang="en-US" smtClean="0"/>
              <a:t>1/11/2025</a:t>
            </a:fld>
            <a:endParaRPr lang="en-US"/>
          </a:p>
        </p:txBody>
      </p:sp>
      <p:sp>
        <p:nvSpPr>
          <p:cNvPr id="5" name="Footer Placeholder 4">
            <a:extLst>
              <a:ext uri="{FF2B5EF4-FFF2-40B4-BE49-F238E27FC236}">
                <a16:creationId xmlns:a16="http://schemas.microsoft.com/office/drawing/2014/main" id="{5B600C16-C504-3E44-80A0-9BBA64537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8FD3C-51D0-9148-942C-3B8E003B0E6F}"/>
              </a:ext>
            </a:extLst>
          </p:cNvPr>
          <p:cNvSpPr>
            <a:spLocks noGrp="1"/>
          </p:cNvSpPr>
          <p:nvPr>
            <p:ph type="sldNum" sz="quarter" idx="12"/>
          </p:nvPr>
        </p:nvSpPr>
        <p:spPr/>
        <p:txBody>
          <a:bodyPr/>
          <a:lstStyle/>
          <a:p>
            <a:fld id="{B9966A01-4C0C-47A6-9DF1-7FABC524D161}" type="slidenum">
              <a:rPr lang="en-US" smtClean="0"/>
              <a:t>‹#›</a:t>
            </a:fld>
            <a:endParaRPr lang="en-US"/>
          </a:p>
        </p:txBody>
      </p:sp>
    </p:spTree>
    <p:extLst>
      <p:ext uri="{BB962C8B-B14F-4D97-AF65-F5344CB8AC3E}">
        <p14:creationId xmlns:p14="http://schemas.microsoft.com/office/powerpoint/2010/main" val="19702757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918066-46C4-3343-852B-C5525F742EA3}"/>
              </a:ext>
            </a:extLst>
          </p:cNvPr>
          <p:cNvSpPr>
            <a:spLocks noGrp="1"/>
          </p:cNvSpPr>
          <p:nvPr>
            <p:ph type="dt" sz="half" idx="10"/>
          </p:nvPr>
        </p:nvSpPr>
        <p:spPr/>
        <p:txBody>
          <a:bodyPr/>
          <a:lstStyle/>
          <a:p>
            <a:fld id="{B4A34709-4062-C844-B383-19A0023CD46A}" type="datetimeFigureOut">
              <a:rPr lang="en-US" smtClean="0"/>
              <a:t>1/11/2025</a:t>
            </a:fld>
            <a:endParaRPr lang="en-US"/>
          </a:p>
        </p:txBody>
      </p:sp>
      <p:sp>
        <p:nvSpPr>
          <p:cNvPr id="3" name="Footer Placeholder 2">
            <a:extLst>
              <a:ext uri="{FF2B5EF4-FFF2-40B4-BE49-F238E27FC236}">
                <a16:creationId xmlns:a16="http://schemas.microsoft.com/office/drawing/2014/main" id="{F6157A2E-595A-5E4C-886A-84E250AB35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649525-D0F4-424F-8606-7F15E4D3B0E6}"/>
              </a:ext>
            </a:extLst>
          </p:cNvPr>
          <p:cNvSpPr>
            <a:spLocks noGrp="1"/>
          </p:cNvSpPr>
          <p:nvPr>
            <p:ph type="sldNum" sz="quarter" idx="12"/>
          </p:nvPr>
        </p:nvSpPr>
        <p:spPr/>
        <p:txBody>
          <a:bodyPr/>
          <a:lstStyle/>
          <a:p>
            <a:fld id="{C48CA0C2-63F4-A14C-9844-CD025D1796C9}" type="slidenum">
              <a:rPr lang="en-US" smtClean="0"/>
              <a:t>‹#›</a:t>
            </a:fld>
            <a:endParaRPr lang="en-US"/>
          </a:p>
        </p:txBody>
      </p:sp>
    </p:spTree>
    <p:extLst>
      <p:ext uri="{BB962C8B-B14F-4D97-AF65-F5344CB8AC3E}">
        <p14:creationId xmlns:p14="http://schemas.microsoft.com/office/powerpoint/2010/main" val="2948934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ACB01-32E4-F04A-B2BB-4391012187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C4716A-98C0-694B-8F2D-81AB160FEF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87F558-4230-1E47-9D0E-617956E32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3877D2-578B-E34C-9E8C-7BC115A26291}"/>
              </a:ext>
            </a:extLst>
          </p:cNvPr>
          <p:cNvSpPr>
            <a:spLocks noGrp="1"/>
          </p:cNvSpPr>
          <p:nvPr>
            <p:ph type="dt" sz="half" idx="10"/>
          </p:nvPr>
        </p:nvSpPr>
        <p:spPr/>
        <p:txBody>
          <a:bodyPr/>
          <a:lstStyle/>
          <a:p>
            <a:fld id="{B4A34709-4062-C844-B383-19A0023CD46A}" type="datetimeFigureOut">
              <a:rPr lang="en-US" smtClean="0"/>
              <a:t>1/11/2025</a:t>
            </a:fld>
            <a:endParaRPr lang="en-US"/>
          </a:p>
        </p:txBody>
      </p:sp>
      <p:sp>
        <p:nvSpPr>
          <p:cNvPr id="6" name="Footer Placeholder 5">
            <a:extLst>
              <a:ext uri="{FF2B5EF4-FFF2-40B4-BE49-F238E27FC236}">
                <a16:creationId xmlns:a16="http://schemas.microsoft.com/office/drawing/2014/main" id="{A19F8FCB-B0F7-9549-BDFF-12E41B922A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3C85C-CD16-C24F-8F5D-4782D9F1FD25}"/>
              </a:ext>
            </a:extLst>
          </p:cNvPr>
          <p:cNvSpPr>
            <a:spLocks noGrp="1"/>
          </p:cNvSpPr>
          <p:nvPr>
            <p:ph type="sldNum" sz="quarter" idx="12"/>
          </p:nvPr>
        </p:nvSpPr>
        <p:spPr/>
        <p:txBody>
          <a:bodyPr/>
          <a:lstStyle/>
          <a:p>
            <a:fld id="{C48CA0C2-63F4-A14C-9844-CD025D1796C9}" type="slidenum">
              <a:rPr lang="en-US" smtClean="0"/>
              <a:t>‹#›</a:t>
            </a:fld>
            <a:endParaRPr lang="en-US"/>
          </a:p>
        </p:txBody>
      </p:sp>
    </p:spTree>
    <p:extLst>
      <p:ext uri="{BB962C8B-B14F-4D97-AF65-F5344CB8AC3E}">
        <p14:creationId xmlns:p14="http://schemas.microsoft.com/office/powerpoint/2010/main" val="2405755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4917-33F2-CA41-A4F8-5EB799ED58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4D5E17-7ADE-F54E-ACEC-2F75ED39B7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1A08FAE-08F6-344E-9ADE-DEEBCC686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9B4701-3F30-8943-B9BF-438EEA087BBB}"/>
              </a:ext>
            </a:extLst>
          </p:cNvPr>
          <p:cNvSpPr>
            <a:spLocks noGrp="1"/>
          </p:cNvSpPr>
          <p:nvPr>
            <p:ph type="dt" sz="half" idx="10"/>
          </p:nvPr>
        </p:nvSpPr>
        <p:spPr/>
        <p:txBody>
          <a:bodyPr/>
          <a:lstStyle/>
          <a:p>
            <a:fld id="{B4A34709-4062-C844-B383-19A0023CD46A}" type="datetimeFigureOut">
              <a:rPr lang="en-US" smtClean="0"/>
              <a:t>1/11/2025</a:t>
            </a:fld>
            <a:endParaRPr lang="en-US"/>
          </a:p>
        </p:txBody>
      </p:sp>
      <p:sp>
        <p:nvSpPr>
          <p:cNvPr id="6" name="Footer Placeholder 5">
            <a:extLst>
              <a:ext uri="{FF2B5EF4-FFF2-40B4-BE49-F238E27FC236}">
                <a16:creationId xmlns:a16="http://schemas.microsoft.com/office/drawing/2014/main" id="{8EDAF4F5-2681-5541-AE01-701F66F451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20712-BA1E-C749-ADDF-C7679192A235}"/>
              </a:ext>
            </a:extLst>
          </p:cNvPr>
          <p:cNvSpPr>
            <a:spLocks noGrp="1"/>
          </p:cNvSpPr>
          <p:nvPr>
            <p:ph type="sldNum" sz="quarter" idx="12"/>
          </p:nvPr>
        </p:nvSpPr>
        <p:spPr/>
        <p:txBody>
          <a:bodyPr/>
          <a:lstStyle/>
          <a:p>
            <a:fld id="{C48CA0C2-63F4-A14C-9844-CD025D1796C9}" type="slidenum">
              <a:rPr lang="en-US" smtClean="0"/>
              <a:t>‹#›</a:t>
            </a:fld>
            <a:endParaRPr lang="en-US"/>
          </a:p>
        </p:txBody>
      </p:sp>
    </p:spTree>
    <p:extLst>
      <p:ext uri="{BB962C8B-B14F-4D97-AF65-F5344CB8AC3E}">
        <p14:creationId xmlns:p14="http://schemas.microsoft.com/office/powerpoint/2010/main" val="3632919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9369-787F-E343-AA4E-3EABCD7CA3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BACF4B-F281-B04F-8DD1-45D8B30C66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F6B471-91FF-064F-856A-F4FC655551D7}"/>
              </a:ext>
            </a:extLst>
          </p:cNvPr>
          <p:cNvSpPr>
            <a:spLocks noGrp="1"/>
          </p:cNvSpPr>
          <p:nvPr>
            <p:ph type="dt" sz="half" idx="10"/>
          </p:nvPr>
        </p:nvSpPr>
        <p:spPr/>
        <p:txBody>
          <a:bodyPr/>
          <a:lstStyle/>
          <a:p>
            <a:fld id="{B4A34709-4062-C844-B383-19A0023CD46A}" type="datetimeFigureOut">
              <a:rPr lang="en-US" smtClean="0"/>
              <a:t>1/11/2025</a:t>
            </a:fld>
            <a:endParaRPr lang="en-US"/>
          </a:p>
        </p:txBody>
      </p:sp>
      <p:sp>
        <p:nvSpPr>
          <p:cNvPr id="5" name="Footer Placeholder 4">
            <a:extLst>
              <a:ext uri="{FF2B5EF4-FFF2-40B4-BE49-F238E27FC236}">
                <a16:creationId xmlns:a16="http://schemas.microsoft.com/office/drawing/2014/main" id="{8D0EBE04-1588-C24B-A1EE-E5C9EDAC23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A7F29-1A4F-0E48-91E1-8AC61F044D2E}"/>
              </a:ext>
            </a:extLst>
          </p:cNvPr>
          <p:cNvSpPr>
            <a:spLocks noGrp="1"/>
          </p:cNvSpPr>
          <p:nvPr>
            <p:ph type="sldNum" sz="quarter" idx="12"/>
          </p:nvPr>
        </p:nvSpPr>
        <p:spPr/>
        <p:txBody>
          <a:bodyPr/>
          <a:lstStyle/>
          <a:p>
            <a:fld id="{C48CA0C2-63F4-A14C-9844-CD025D1796C9}" type="slidenum">
              <a:rPr lang="en-US" smtClean="0"/>
              <a:t>‹#›</a:t>
            </a:fld>
            <a:endParaRPr lang="en-US"/>
          </a:p>
        </p:txBody>
      </p:sp>
    </p:spTree>
    <p:extLst>
      <p:ext uri="{BB962C8B-B14F-4D97-AF65-F5344CB8AC3E}">
        <p14:creationId xmlns:p14="http://schemas.microsoft.com/office/powerpoint/2010/main" val="35398971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C8B15-A7CF-C44C-90EB-D6015380C9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552072-6B85-DE40-87B3-0C63AD07A3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E0DBAC-57AF-5243-A377-CA905D26BA1D}"/>
              </a:ext>
            </a:extLst>
          </p:cNvPr>
          <p:cNvSpPr>
            <a:spLocks noGrp="1"/>
          </p:cNvSpPr>
          <p:nvPr>
            <p:ph type="dt" sz="half" idx="10"/>
          </p:nvPr>
        </p:nvSpPr>
        <p:spPr/>
        <p:txBody>
          <a:bodyPr/>
          <a:lstStyle/>
          <a:p>
            <a:fld id="{B4A34709-4062-C844-B383-19A0023CD46A}" type="datetimeFigureOut">
              <a:rPr lang="en-US" smtClean="0"/>
              <a:t>1/11/2025</a:t>
            </a:fld>
            <a:endParaRPr lang="en-US"/>
          </a:p>
        </p:txBody>
      </p:sp>
      <p:sp>
        <p:nvSpPr>
          <p:cNvPr id="5" name="Footer Placeholder 4">
            <a:extLst>
              <a:ext uri="{FF2B5EF4-FFF2-40B4-BE49-F238E27FC236}">
                <a16:creationId xmlns:a16="http://schemas.microsoft.com/office/drawing/2014/main" id="{2ED6A5C9-5D74-9B46-A285-B97E46FAB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4AAD12-1338-414B-AD7D-7726068B09D2}"/>
              </a:ext>
            </a:extLst>
          </p:cNvPr>
          <p:cNvSpPr>
            <a:spLocks noGrp="1"/>
          </p:cNvSpPr>
          <p:nvPr>
            <p:ph type="sldNum" sz="quarter" idx="12"/>
          </p:nvPr>
        </p:nvSpPr>
        <p:spPr/>
        <p:txBody>
          <a:bodyPr/>
          <a:lstStyle/>
          <a:p>
            <a:fld id="{C48CA0C2-63F4-A14C-9844-CD025D1796C9}" type="slidenum">
              <a:rPr lang="en-US" smtClean="0"/>
              <a:t>‹#›</a:t>
            </a:fld>
            <a:endParaRPr lang="en-US"/>
          </a:p>
        </p:txBody>
      </p:sp>
    </p:spTree>
    <p:extLst>
      <p:ext uri="{BB962C8B-B14F-4D97-AF65-F5344CB8AC3E}">
        <p14:creationId xmlns:p14="http://schemas.microsoft.com/office/powerpoint/2010/main" val="25396439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E4BB-61FB-BE46-B07D-88B5425C85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1884DA-8C75-4E4D-806D-261C473AC9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E9F4DF-D3A1-FA4B-B29B-70E1877E26DE}"/>
              </a:ext>
            </a:extLst>
          </p:cNvPr>
          <p:cNvSpPr>
            <a:spLocks noGrp="1"/>
          </p:cNvSpPr>
          <p:nvPr>
            <p:ph type="dt" sz="half" idx="10"/>
          </p:nvPr>
        </p:nvSpPr>
        <p:spPr/>
        <p:txBody>
          <a:bodyPr/>
          <a:lstStyle/>
          <a:p>
            <a:fld id="{954943E0-7422-6744-A3CF-8A367844F62B}" type="datetimeFigureOut">
              <a:rPr lang="en-US" smtClean="0"/>
              <a:t>1/11/2025</a:t>
            </a:fld>
            <a:endParaRPr lang="en-US"/>
          </a:p>
        </p:txBody>
      </p:sp>
      <p:sp>
        <p:nvSpPr>
          <p:cNvPr id="5" name="Footer Placeholder 4">
            <a:extLst>
              <a:ext uri="{FF2B5EF4-FFF2-40B4-BE49-F238E27FC236}">
                <a16:creationId xmlns:a16="http://schemas.microsoft.com/office/drawing/2014/main" id="{024D0C85-A535-5846-8B15-23EDB7816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A26B15-FA6E-314D-B855-1293685B6935}"/>
              </a:ext>
            </a:extLst>
          </p:cNvPr>
          <p:cNvSpPr>
            <a:spLocks noGrp="1"/>
          </p:cNvSpPr>
          <p:nvPr>
            <p:ph type="sldNum" sz="quarter" idx="12"/>
          </p:nvPr>
        </p:nvSpPr>
        <p:spPr/>
        <p:txBody>
          <a:bodyPr/>
          <a:lstStyle/>
          <a:p>
            <a:fld id="{3CFA42FF-03D4-0842-A40A-D22C1BBC0BCB}" type="slidenum">
              <a:rPr lang="en-US" smtClean="0"/>
              <a:t>‹#›</a:t>
            </a:fld>
            <a:endParaRPr lang="en-US"/>
          </a:p>
        </p:txBody>
      </p:sp>
    </p:spTree>
    <p:extLst>
      <p:ext uri="{BB962C8B-B14F-4D97-AF65-F5344CB8AC3E}">
        <p14:creationId xmlns:p14="http://schemas.microsoft.com/office/powerpoint/2010/main" val="26458768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95F10-282D-C742-A96A-E10BBF64A4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03169-43AE-5840-AFE1-EA495884F2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C1E92F-CEC1-9D4C-B73D-5791D01EB7F5}"/>
              </a:ext>
            </a:extLst>
          </p:cNvPr>
          <p:cNvSpPr>
            <a:spLocks noGrp="1"/>
          </p:cNvSpPr>
          <p:nvPr>
            <p:ph type="dt" sz="half" idx="10"/>
          </p:nvPr>
        </p:nvSpPr>
        <p:spPr/>
        <p:txBody>
          <a:bodyPr/>
          <a:lstStyle/>
          <a:p>
            <a:fld id="{954943E0-7422-6744-A3CF-8A367844F62B}" type="datetimeFigureOut">
              <a:rPr lang="en-US" smtClean="0"/>
              <a:t>1/11/2025</a:t>
            </a:fld>
            <a:endParaRPr lang="en-US"/>
          </a:p>
        </p:txBody>
      </p:sp>
      <p:sp>
        <p:nvSpPr>
          <p:cNvPr id="5" name="Footer Placeholder 4">
            <a:extLst>
              <a:ext uri="{FF2B5EF4-FFF2-40B4-BE49-F238E27FC236}">
                <a16:creationId xmlns:a16="http://schemas.microsoft.com/office/drawing/2014/main" id="{DD4CB01F-C0BA-7A4D-81FC-F3542551D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B8A31-867C-0A43-96D0-EEFF68F599FF}"/>
              </a:ext>
            </a:extLst>
          </p:cNvPr>
          <p:cNvSpPr>
            <a:spLocks noGrp="1"/>
          </p:cNvSpPr>
          <p:nvPr>
            <p:ph type="sldNum" sz="quarter" idx="12"/>
          </p:nvPr>
        </p:nvSpPr>
        <p:spPr/>
        <p:txBody>
          <a:bodyPr/>
          <a:lstStyle/>
          <a:p>
            <a:fld id="{3CFA42FF-03D4-0842-A40A-D22C1BBC0BCB}" type="slidenum">
              <a:rPr lang="en-US" smtClean="0"/>
              <a:t>‹#›</a:t>
            </a:fld>
            <a:endParaRPr lang="en-US"/>
          </a:p>
        </p:txBody>
      </p:sp>
    </p:spTree>
    <p:extLst>
      <p:ext uri="{BB962C8B-B14F-4D97-AF65-F5344CB8AC3E}">
        <p14:creationId xmlns:p14="http://schemas.microsoft.com/office/powerpoint/2010/main" val="38008389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961A7-B17A-F344-A344-CAF9BC779C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190624-27DC-904D-A567-FC63AB4677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1D3ACF0-D982-C84F-8437-E830F45D30C1}"/>
              </a:ext>
            </a:extLst>
          </p:cNvPr>
          <p:cNvSpPr>
            <a:spLocks noGrp="1"/>
          </p:cNvSpPr>
          <p:nvPr>
            <p:ph type="dt" sz="half" idx="10"/>
          </p:nvPr>
        </p:nvSpPr>
        <p:spPr/>
        <p:txBody>
          <a:bodyPr/>
          <a:lstStyle/>
          <a:p>
            <a:fld id="{954943E0-7422-6744-A3CF-8A367844F62B}" type="datetimeFigureOut">
              <a:rPr lang="en-US" smtClean="0"/>
              <a:t>1/11/2025</a:t>
            </a:fld>
            <a:endParaRPr lang="en-US"/>
          </a:p>
        </p:txBody>
      </p:sp>
      <p:sp>
        <p:nvSpPr>
          <p:cNvPr id="5" name="Footer Placeholder 4">
            <a:extLst>
              <a:ext uri="{FF2B5EF4-FFF2-40B4-BE49-F238E27FC236}">
                <a16:creationId xmlns:a16="http://schemas.microsoft.com/office/drawing/2014/main" id="{BFB95456-BF1F-3647-8077-FE3E54BCE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05256-FE99-A142-8E50-5028798A1827}"/>
              </a:ext>
            </a:extLst>
          </p:cNvPr>
          <p:cNvSpPr>
            <a:spLocks noGrp="1"/>
          </p:cNvSpPr>
          <p:nvPr>
            <p:ph type="sldNum" sz="quarter" idx="12"/>
          </p:nvPr>
        </p:nvSpPr>
        <p:spPr/>
        <p:txBody>
          <a:bodyPr/>
          <a:lstStyle/>
          <a:p>
            <a:fld id="{3CFA42FF-03D4-0842-A40A-D22C1BBC0BCB}" type="slidenum">
              <a:rPr lang="en-US" smtClean="0"/>
              <a:t>‹#›</a:t>
            </a:fld>
            <a:endParaRPr lang="en-US"/>
          </a:p>
        </p:txBody>
      </p:sp>
    </p:spTree>
    <p:extLst>
      <p:ext uri="{BB962C8B-B14F-4D97-AF65-F5344CB8AC3E}">
        <p14:creationId xmlns:p14="http://schemas.microsoft.com/office/powerpoint/2010/main" val="28207726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5B0B-79D5-B844-8AE3-BC41C6938E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3F6A64-851C-2644-835F-D83B7D3B5C3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E30404-0102-C748-B412-2CBBAA797B9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012C6E-B912-D343-A4E9-71C06867CCF2}"/>
              </a:ext>
            </a:extLst>
          </p:cNvPr>
          <p:cNvSpPr>
            <a:spLocks noGrp="1"/>
          </p:cNvSpPr>
          <p:nvPr>
            <p:ph type="dt" sz="half" idx="10"/>
          </p:nvPr>
        </p:nvSpPr>
        <p:spPr/>
        <p:txBody>
          <a:bodyPr/>
          <a:lstStyle/>
          <a:p>
            <a:fld id="{954943E0-7422-6744-A3CF-8A367844F62B}" type="datetimeFigureOut">
              <a:rPr lang="en-US" smtClean="0"/>
              <a:t>1/11/2025</a:t>
            </a:fld>
            <a:endParaRPr lang="en-US"/>
          </a:p>
        </p:txBody>
      </p:sp>
      <p:sp>
        <p:nvSpPr>
          <p:cNvPr id="6" name="Footer Placeholder 5">
            <a:extLst>
              <a:ext uri="{FF2B5EF4-FFF2-40B4-BE49-F238E27FC236}">
                <a16:creationId xmlns:a16="http://schemas.microsoft.com/office/drawing/2014/main" id="{548800C5-FF53-AE44-BF71-1DC8503365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E94737-A3CC-FC45-BB38-28DA05F76832}"/>
              </a:ext>
            </a:extLst>
          </p:cNvPr>
          <p:cNvSpPr>
            <a:spLocks noGrp="1"/>
          </p:cNvSpPr>
          <p:nvPr>
            <p:ph type="sldNum" sz="quarter" idx="12"/>
          </p:nvPr>
        </p:nvSpPr>
        <p:spPr/>
        <p:txBody>
          <a:bodyPr/>
          <a:lstStyle/>
          <a:p>
            <a:fld id="{3CFA42FF-03D4-0842-A40A-D22C1BBC0BCB}" type="slidenum">
              <a:rPr lang="en-US" smtClean="0"/>
              <a:t>‹#›</a:t>
            </a:fld>
            <a:endParaRPr lang="en-US"/>
          </a:p>
        </p:txBody>
      </p:sp>
    </p:spTree>
    <p:extLst>
      <p:ext uri="{BB962C8B-B14F-4D97-AF65-F5344CB8AC3E}">
        <p14:creationId xmlns:p14="http://schemas.microsoft.com/office/powerpoint/2010/main" val="1460874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31D8C-A325-674D-8E83-436E64B4E0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FCA3E5-D4EB-114B-919F-D7206C255E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DBE48A9-235A-0743-B9EC-56E75C9D6A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8691EB-B3B1-684B-B2C8-1264477E51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3710D09-1751-0C4A-A21D-320AADA522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1FCC8F-71B8-914D-8AAC-9D332950E2AF}"/>
              </a:ext>
            </a:extLst>
          </p:cNvPr>
          <p:cNvSpPr>
            <a:spLocks noGrp="1"/>
          </p:cNvSpPr>
          <p:nvPr>
            <p:ph type="dt" sz="half" idx="10"/>
          </p:nvPr>
        </p:nvSpPr>
        <p:spPr/>
        <p:txBody>
          <a:bodyPr/>
          <a:lstStyle/>
          <a:p>
            <a:fld id="{954943E0-7422-6744-A3CF-8A367844F62B}" type="datetimeFigureOut">
              <a:rPr lang="en-US" smtClean="0"/>
              <a:t>1/11/2025</a:t>
            </a:fld>
            <a:endParaRPr lang="en-US"/>
          </a:p>
        </p:txBody>
      </p:sp>
      <p:sp>
        <p:nvSpPr>
          <p:cNvPr id="8" name="Footer Placeholder 7">
            <a:extLst>
              <a:ext uri="{FF2B5EF4-FFF2-40B4-BE49-F238E27FC236}">
                <a16:creationId xmlns:a16="http://schemas.microsoft.com/office/drawing/2014/main" id="{A89E0524-641C-7746-9EB0-C21DD2D3D5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6D64A2-5526-A445-835F-DC89090833F3}"/>
              </a:ext>
            </a:extLst>
          </p:cNvPr>
          <p:cNvSpPr>
            <a:spLocks noGrp="1"/>
          </p:cNvSpPr>
          <p:nvPr>
            <p:ph type="sldNum" sz="quarter" idx="12"/>
          </p:nvPr>
        </p:nvSpPr>
        <p:spPr/>
        <p:txBody>
          <a:bodyPr/>
          <a:lstStyle/>
          <a:p>
            <a:fld id="{3CFA42FF-03D4-0842-A40A-D22C1BBC0BCB}" type="slidenum">
              <a:rPr lang="en-US" smtClean="0"/>
              <a:t>‹#›</a:t>
            </a:fld>
            <a:endParaRPr lang="en-US"/>
          </a:p>
        </p:txBody>
      </p:sp>
    </p:spTree>
    <p:extLst>
      <p:ext uri="{BB962C8B-B14F-4D97-AF65-F5344CB8AC3E}">
        <p14:creationId xmlns:p14="http://schemas.microsoft.com/office/powerpoint/2010/main" val="2150283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0CE0D-D88F-6049-B654-19092FCE53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8EF4D4-785D-E24F-A5B3-9B5FF5238E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AE7B7D0-590D-FD46-B583-A4F608303EEA}"/>
              </a:ext>
            </a:extLst>
          </p:cNvPr>
          <p:cNvSpPr>
            <a:spLocks noGrp="1"/>
          </p:cNvSpPr>
          <p:nvPr>
            <p:ph type="dt" sz="half" idx="10"/>
          </p:nvPr>
        </p:nvSpPr>
        <p:spPr/>
        <p:txBody>
          <a:bodyPr/>
          <a:lstStyle/>
          <a:p>
            <a:fld id="{B9EF8800-AEB5-48D2-A73F-C60A8CE0519F}" type="datetimeFigureOut">
              <a:rPr lang="en-US" smtClean="0"/>
              <a:t>1/11/2025</a:t>
            </a:fld>
            <a:endParaRPr lang="en-US"/>
          </a:p>
        </p:txBody>
      </p:sp>
      <p:sp>
        <p:nvSpPr>
          <p:cNvPr id="5" name="Footer Placeholder 4">
            <a:extLst>
              <a:ext uri="{FF2B5EF4-FFF2-40B4-BE49-F238E27FC236}">
                <a16:creationId xmlns:a16="http://schemas.microsoft.com/office/drawing/2014/main" id="{1FB8BBFB-A3D8-CE41-BDBE-9CB0E5325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F5E2E-6516-9B46-AEBC-E0DBFEA8031F}"/>
              </a:ext>
            </a:extLst>
          </p:cNvPr>
          <p:cNvSpPr>
            <a:spLocks noGrp="1"/>
          </p:cNvSpPr>
          <p:nvPr>
            <p:ph type="sldNum" sz="quarter" idx="12"/>
          </p:nvPr>
        </p:nvSpPr>
        <p:spPr/>
        <p:txBody>
          <a:bodyPr/>
          <a:lstStyle/>
          <a:p>
            <a:fld id="{B9966A01-4C0C-47A6-9DF1-7FABC524D161}" type="slidenum">
              <a:rPr lang="en-US" smtClean="0"/>
              <a:t>‹#›</a:t>
            </a:fld>
            <a:endParaRPr lang="en-US"/>
          </a:p>
        </p:txBody>
      </p:sp>
    </p:spTree>
    <p:extLst>
      <p:ext uri="{BB962C8B-B14F-4D97-AF65-F5344CB8AC3E}">
        <p14:creationId xmlns:p14="http://schemas.microsoft.com/office/powerpoint/2010/main" val="29819418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6CFE-87F6-C54F-931D-FBC7B6D1EB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8C4F9A-CBF3-BE46-B793-245AE3F99BC5}"/>
              </a:ext>
            </a:extLst>
          </p:cNvPr>
          <p:cNvSpPr>
            <a:spLocks noGrp="1"/>
          </p:cNvSpPr>
          <p:nvPr>
            <p:ph type="dt" sz="half" idx="10"/>
          </p:nvPr>
        </p:nvSpPr>
        <p:spPr/>
        <p:txBody>
          <a:bodyPr/>
          <a:lstStyle/>
          <a:p>
            <a:fld id="{954943E0-7422-6744-A3CF-8A367844F62B}" type="datetimeFigureOut">
              <a:rPr lang="en-US" smtClean="0"/>
              <a:t>1/11/2025</a:t>
            </a:fld>
            <a:endParaRPr lang="en-US"/>
          </a:p>
        </p:txBody>
      </p:sp>
      <p:sp>
        <p:nvSpPr>
          <p:cNvPr id="4" name="Footer Placeholder 3">
            <a:extLst>
              <a:ext uri="{FF2B5EF4-FFF2-40B4-BE49-F238E27FC236}">
                <a16:creationId xmlns:a16="http://schemas.microsoft.com/office/drawing/2014/main" id="{498D034C-4BF5-1449-8EA7-AA2DFACF04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5F13EB-14AE-F748-8420-A5F1A6E247ED}"/>
              </a:ext>
            </a:extLst>
          </p:cNvPr>
          <p:cNvSpPr>
            <a:spLocks noGrp="1"/>
          </p:cNvSpPr>
          <p:nvPr>
            <p:ph type="sldNum" sz="quarter" idx="12"/>
          </p:nvPr>
        </p:nvSpPr>
        <p:spPr/>
        <p:txBody>
          <a:bodyPr/>
          <a:lstStyle/>
          <a:p>
            <a:fld id="{3CFA42FF-03D4-0842-A40A-D22C1BBC0BCB}" type="slidenum">
              <a:rPr lang="en-US" smtClean="0"/>
              <a:t>‹#›</a:t>
            </a:fld>
            <a:endParaRPr lang="en-US"/>
          </a:p>
        </p:txBody>
      </p:sp>
    </p:spTree>
    <p:extLst>
      <p:ext uri="{BB962C8B-B14F-4D97-AF65-F5344CB8AC3E}">
        <p14:creationId xmlns:p14="http://schemas.microsoft.com/office/powerpoint/2010/main" val="13383525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A68808-469D-E24A-8D4C-12EE958DDA0D}"/>
              </a:ext>
            </a:extLst>
          </p:cNvPr>
          <p:cNvSpPr>
            <a:spLocks noGrp="1"/>
          </p:cNvSpPr>
          <p:nvPr>
            <p:ph type="dt" sz="half" idx="10"/>
          </p:nvPr>
        </p:nvSpPr>
        <p:spPr/>
        <p:txBody>
          <a:bodyPr/>
          <a:lstStyle/>
          <a:p>
            <a:fld id="{954943E0-7422-6744-A3CF-8A367844F62B}" type="datetimeFigureOut">
              <a:rPr lang="en-US" smtClean="0"/>
              <a:t>1/11/2025</a:t>
            </a:fld>
            <a:endParaRPr lang="en-US"/>
          </a:p>
        </p:txBody>
      </p:sp>
      <p:sp>
        <p:nvSpPr>
          <p:cNvPr id="3" name="Footer Placeholder 2">
            <a:extLst>
              <a:ext uri="{FF2B5EF4-FFF2-40B4-BE49-F238E27FC236}">
                <a16:creationId xmlns:a16="http://schemas.microsoft.com/office/drawing/2014/main" id="{206DDEEB-8E7E-3D41-B39E-EE25585BC2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2AA694-E862-9B4B-99BF-CC7CEF97CBD0}"/>
              </a:ext>
            </a:extLst>
          </p:cNvPr>
          <p:cNvSpPr>
            <a:spLocks noGrp="1"/>
          </p:cNvSpPr>
          <p:nvPr>
            <p:ph type="sldNum" sz="quarter" idx="12"/>
          </p:nvPr>
        </p:nvSpPr>
        <p:spPr/>
        <p:txBody>
          <a:bodyPr/>
          <a:lstStyle/>
          <a:p>
            <a:fld id="{3CFA42FF-03D4-0842-A40A-D22C1BBC0BCB}" type="slidenum">
              <a:rPr lang="en-US" smtClean="0"/>
              <a:t>‹#›</a:t>
            </a:fld>
            <a:endParaRPr lang="en-US"/>
          </a:p>
        </p:txBody>
      </p:sp>
    </p:spTree>
    <p:extLst>
      <p:ext uri="{BB962C8B-B14F-4D97-AF65-F5344CB8AC3E}">
        <p14:creationId xmlns:p14="http://schemas.microsoft.com/office/powerpoint/2010/main" val="33662753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3BBBC-A448-BD4C-B1E1-144672372D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DC9D98-B7D2-6543-AA09-9A17425F69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38CDD9-6F14-5E49-AFFB-D65DC06DFF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A6277E-B713-B347-93B3-2514961734DC}"/>
              </a:ext>
            </a:extLst>
          </p:cNvPr>
          <p:cNvSpPr>
            <a:spLocks noGrp="1"/>
          </p:cNvSpPr>
          <p:nvPr>
            <p:ph type="dt" sz="half" idx="10"/>
          </p:nvPr>
        </p:nvSpPr>
        <p:spPr/>
        <p:txBody>
          <a:bodyPr/>
          <a:lstStyle/>
          <a:p>
            <a:fld id="{954943E0-7422-6744-A3CF-8A367844F62B}" type="datetimeFigureOut">
              <a:rPr lang="en-US" smtClean="0"/>
              <a:t>1/11/2025</a:t>
            </a:fld>
            <a:endParaRPr lang="en-US"/>
          </a:p>
        </p:txBody>
      </p:sp>
      <p:sp>
        <p:nvSpPr>
          <p:cNvPr id="6" name="Footer Placeholder 5">
            <a:extLst>
              <a:ext uri="{FF2B5EF4-FFF2-40B4-BE49-F238E27FC236}">
                <a16:creationId xmlns:a16="http://schemas.microsoft.com/office/drawing/2014/main" id="{C3ADF2AA-B417-3543-8D06-FE460999E9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CABAF7-7A8D-A544-9253-14174803B0F2}"/>
              </a:ext>
            </a:extLst>
          </p:cNvPr>
          <p:cNvSpPr>
            <a:spLocks noGrp="1"/>
          </p:cNvSpPr>
          <p:nvPr>
            <p:ph type="sldNum" sz="quarter" idx="12"/>
          </p:nvPr>
        </p:nvSpPr>
        <p:spPr/>
        <p:txBody>
          <a:bodyPr/>
          <a:lstStyle/>
          <a:p>
            <a:fld id="{3CFA42FF-03D4-0842-A40A-D22C1BBC0BCB}" type="slidenum">
              <a:rPr lang="en-US" smtClean="0"/>
              <a:t>‹#›</a:t>
            </a:fld>
            <a:endParaRPr lang="en-US"/>
          </a:p>
        </p:txBody>
      </p:sp>
    </p:spTree>
    <p:extLst>
      <p:ext uri="{BB962C8B-B14F-4D97-AF65-F5344CB8AC3E}">
        <p14:creationId xmlns:p14="http://schemas.microsoft.com/office/powerpoint/2010/main" val="42570864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19590-C504-3C47-928C-71A7867232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8466F6-F0EB-634B-AE73-FBA7DD2531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0CD9B15-32E6-E042-9B3D-0E37EC957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3CC35DA-7B16-3546-8C59-03E689D21F8C}"/>
              </a:ext>
            </a:extLst>
          </p:cNvPr>
          <p:cNvSpPr>
            <a:spLocks noGrp="1"/>
          </p:cNvSpPr>
          <p:nvPr>
            <p:ph type="dt" sz="half" idx="10"/>
          </p:nvPr>
        </p:nvSpPr>
        <p:spPr/>
        <p:txBody>
          <a:bodyPr/>
          <a:lstStyle/>
          <a:p>
            <a:fld id="{954943E0-7422-6744-A3CF-8A367844F62B}" type="datetimeFigureOut">
              <a:rPr lang="en-US" smtClean="0"/>
              <a:t>1/11/2025</a:t>
            </a:fld>
            <a:endParaRPr lang="en-US"/>
          </a:p>
        </p:txBody>
      </p:sp>
      <p:sp>
        <p:nvSpPr>
          <p:cNvPr id="6" name="Footer Placeholder 5">
            <a:extLst>
              <a:ext uri="{FF2B5EF4-FFF2-40B4-BE49-F238E27FC236}">
                <a16:creationId xmlns:a16="http://schemas.microsoft.com/office/drawing/2014/main" id="{AE7E7DA0-AE80-6648-8ECE-ED3C432FF8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16270F-BF50-144C-8609-CB370011FCD8}"/>
              </a:ext>
            </a:extLst>
          </p:cNvPr>
          <p:cNvSpPr>
            <a:spLocks noGrp="1"/>
          </p:cNvSpPr>
          <p:nvPr>
            <p:ph type="sldNum" sz="quarter" idx="12"/>
          </p:nvPr>
        </p:nvSpPr>
        <p:spPr/>
        <p:txBody>
          <a:bodyPr/>
          <a:lstStyle/>
          <a:p>
            <a:fld id="{3CFA42FF-03D4-0842-A40A-D22C1BBC0BCB}" type="slidenum">
              <a:rPr lang="en-US" smtClean="0"/>
              <a:t>‹#›</a:t>
            </a:fld>
            <a:endParaRPr lang="en-US"/>
          </a:p>
        </p:txBody>
      </p:sp>
    </p:spTree>
    <p:extLst>
      <p:ext uri="{BB962C8B-B14F-4D97-AF65-F5344CB8AC3E}">
        <p14:creationId xmlns:p14="http://schemas.microsoft.com/office/powerpoint/2010/main" val="8144787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6143-9132-284B-9F8E-123DBDCA31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06E58A-9F65-B646-8D9E-B738666D2A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465036-F85E-634C-8EC1-C6D60DA339D4}"/>
              </a:ext>
            </a:extLst>
          </p:cNvPr>
          <p:cNvSpPr>
            <a:spLocks noGrp="1"/>
          </p:cNvSpPr>
          <p:nvPr>
            <p:ph type="dt" sz="half" idx="10"/>
          </p:nvPr>
        </p:nvSpPr>
        <p:spPr/>
        <p:txBody>
          <a:bodyPr/>
          <a:lstStyle/>
          <a:p>
            <a:fld id="{954943E0-7422-6744-A3CF-8A367844F62B}" type="datetimeFigureOut">
              <a:rPr lang="en-US" smtClean="0"/>
              <a:t>1/11/2025</a:t>
            </a:fld>
            <a:endParaRPr lang="en-US"/>
          </a:p>
        </p:txBody>
      </p:sp>
      <p:sp>
        <p:nvSpPr>
          <p:cNvPr id="5" name="Footer Placeholder 4">
            <a:extLst>
              <a:ext uri="{FF2B5EF4-FFF2-40B4-BE49-F238E27FC236}">
                <a16:creationId xmlns:a16="http://schemas.microsoft.com/office/drawing/2014/main" id="{D737F30D-5FF3-B74C-9CC3-CB2D2C458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91613-2B91-4D45-AB60-13B5369CC059}"/>
              </a:ext>
            </a:extLst>
          </p:cNvPr>
          <p:cNvSpPr>
            <a:spLocks noGrp="1"/>
          </p:cNvSpPr>
          <p:nvPr>
            <p:ph type="sldNum" sz="quarter" idx="12"/>
          </p:nvPr>
        </p:nvSpPr>
        <p:spPr/>
        <p:txBody>
          <a:bodyPr/>
          <a:lstStyle/>
          <a:p>
            <a:fld id="{3CFA42FF-03D4-0842-A40A-D22C1BBC0BCB}" type="slidenum">
              <a:rPr lang="en-US" smtClean="0"/>
              <a:t>‹#›</a:t>
            </a:fld>
            <a:endParaRPr lang="en-US"/>
          </a:p>
        </p:txBody>
      </p:sp>
    </p:spTree>
    <p:extLst>
      <p:ext uri="{BB962C8B-B14F-4D97-AF65-F5344CB8AC3E}">
        <p14:creationId xmlns:p14="http://schemas.microsoft.com/office/powerpoint/2010/main" val="38573069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4F1F14-D017-9E43-8BC8-235C7211D4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2ACAEC-5744-624E-81F5-092957E3262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77A8E2-1A22-6B44-AF76-EF08ECC6E0B6}"/>
              </a:ext>
            </a:extLst>
          </p:cNvPr>
          <p:cNvSpPr>
            <a:spLocks noGrp="1"/>
          </p:cNvSpPr>
          <p:nvPr>
            <p:ph type="dt" sz="half" idx="10"/>
          </p:nvPr>
        </p:nvSpPr>
        <p:spPr/>
        <p:txBody>
          <a:bodyPr/>
          <a:lstStyle/>
          <a:p>
            <a:fld id="{954943E0-7422-6744-A3CF-8A367844F62B}" type="datetimeFigureOut">
              <a:rPr lang="en-US" smtClean="0"/>
              <a:t>1/11/2025</a:t>
            </a:fld>
            <a:endParaRPr lang="en-US"/>
          </a:p>
        </p:txBody>
      </p:sp>
      <p:sp>
        <p:nvSpPr>
          <p:cNvPr id="5" name="Footer Placeholder 4">
            <a:extLst>
              <a:ext uri="{FF2B5EF4-FFF2-40B4-BE49-F238E27FC236}">
                <a16:creationId xmlns:a16="http://schemas.microsoft.com/office/drawing/2014/main" id="{DED0DD5B-8884-EF41-AA3A-18D7CD97B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67723-BFBA-644A-A71C-272D29B58CA6}"/>
              </a:ext>
            </a:extLst>
          </p:cNvPr>
          <p:cNvSpPr>
            <a:spLocks noGrp="1"/>
          </p:cNvSpPr>
          <p:nvPr>
            <p:ph type="sldNum" sz="quarter" idx="12"/>
          </p:nvPr>
        </p:nvSpPr>
        <p:spPr/>
        <p:txBody>
          <a:bodyPr/>
          <a:lstStyle/>
          <a:p>
            <a:fld id="{3CFA42FF-03D4-0842-A40A-D22C1BBC0BCB}" type="slidenum">
              <a:rPr lang="en-US" smtClean="0"/>
              <a:t>‹#›</a:t>
            </a:fld>
            <a:endParaRPr lang="en-US"/>
          </a:p>
        </p:txBody>
      </p:sp>
    </p:spTree>
    <p:extLst>
      <p:ext uri="{BB962C8B-B14F-4D97-AF65-F5344CB8AC3E}">
        <p14:creationId xmlns:p14="http://schemas.microsoft.com/office/powerpoint/2010/main" val="47996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DE341-A586-E14F-B628-C438115650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A9303B-F2D0-144D-B023-DFF6F651F7A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28AD83-0841-A74E-A868-1CD20E27EC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6C5EDF-4414-354B-B071-6675AE8BDF37}"/>
              </a:ext>
            </a:extLst>
          </p:cNvPr>
          <p:cNvSpPr>
            <a:spLocks noGrp="1"/>
          </p:cNvSpPr>
          <p:nvPr>
            <p:ph type="dt" sz="half" idx="10"/>
          </p:nvPr>
        </p:nvSpPr>
        <p:spPr/>
        <p:txBody>
          <a:bodyPr/>
          <a:lstStyle/>
          <a:p>
            <a:fld id="{B9EF8800-AEB5-48D2-A73F-C60A8CE0519F}" type="datetimeFigureOut">
              <a:rPr lang="en-US" smtClean="0"/>
              <a:t>1/11/2025</a:t>
            </a:fld>
            <a:endParaRPr lang="en-US"/>
          </a:p>
        </p:txBody>
      </p:sp>
      <p:sp>
        <p:nvSpPr>
          <p:cNvPr id="6" name="Footer Placeholder 5">
            <a:extLst>
              <a:ext uri="{FF2B5EF4-FFF2-40B4-BE49-F238E27FC236}">
                <a16:creationId xmlns:a16="http://schemas.microsoft.com/office/drawing/2014/main" id="{EB0D376E-33C1-E94A-9CB5-C38B1F656F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C6EA0-3509-6240-BCCB-AF0FAEB03CC9}"/>
              </a:ext>
            </a:extLst>
          </p:cNvPr>
          <p:cNvSpPr>
            <a:spLocks noGrp="1"/>
          </p:cNvSpPr>
          <p:nvPr>
            <p:ph type="sldNum" sz="quarter" idx="12"/>
          </p:nvPr>
        </p:nvSpPr>
        <p:spPr/>
        <p:txBody>
          <a:bodyPr/>
          <a:lstStyle/>
          <a:p>
            <a:fld id="{B9966A01-4C0C-47A6-9DF1-7FABC524D161}" type="slidenum">
              <a:rPr lang="en-US" smtClean="0"/>
              <a:t>‹#›</a:t>
            </a:fld>
            <a:endParaRPr lang="en-US"/>
          </a:p>
        </p:txBody>
      </p:sp>
    </p:spTree>
    <p:extLst>
      <p:ext uri="{BB962C8B-B14F-4D97-AF65-F5344CB8AC3E}">
        <p14:creationId xmlns:p14="http://schemas.microsoft.com/office/powerpoint/2010/main" val="297238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C0049-8586-5748-AF32-03406966F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D81A97-EC62-724A-BD60-FA09E890F7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D854CC1-37CB-8249-A0B8-7F6529583B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9A9041-5A5D-184B-9F0E-E2FD32F586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9EE270C-FAF2-D748-8A57-A4ED072D56E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904B8C-9EB8-B443-80D2-F129065CF4DC}"/>
              </a:ext>
            </a:extLst>
          </p:cNvPr>
          <p:cNvSpPr>
            <a:spLocks noGrp="1"/>
          </p:cNvSpPr>
          <p:nvPr>
            <p:ph type="dt" sz="half" idx="10"/>
          </p:nvPr>
        </p:nvSpPr>
        <p:spPr/>
        <p:txBody>
          <a:bodyPr/>
          <a:lstStyle/>
          <a:p>
            <a:fld id="{B9EF8800-AEB5-48D2-A73F-C60A8CE0519F}" type="datetimeFigureOut">
              <a:rPr lang="en-US" smtClean="0"/>
              <a:t>1/11/2025</a:t>
            </a:fld>
            <a:endParaRPr lang="en-US"/>
          </a:p>
        </p:txBody>
      </p:sp>
      <p:sp>
        <p:nvSpPr>
          <p:cNvPr id="8" name="Footer Placeholder 7">
            <a:extLst>
              <a:ext uri="{FF2B5EF4-FFF2-40B4-BE49-F238E27FC236}">
                <a16:creationId xmlns:a16="http://schemas.microsoft.com/office/drawing/2014/main" id="{E708B8ED-25A4-D742-A657-20994E3CE3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3C2A04-E9B7-9841-B57E-34CF12B7EFDD}"/>
              </a:ext>
            </a:extLst>
          </p:cNvPr>
          <p:cNvSpPr>
            <a:spLocks noGrp="1"/>
          </p:cNvSpPr>
          <p:nvPr>
            <p:ph type="sldNum" sz="quarter" idx="12"/>
          </p:nvPr>
        </p:nvSpPr>
        <p:spPr/>
        <p:txBody>
          <a:bodyPr/>
          <a:lstStyle/>
          <a:p>
            <a:fld id="{B9966A01-4C0C-47A6-9DF1-7FABC524D161}" type="slidenum">
              <a:rPr lang="en-US" smtClean="0"/>
              <a:t>‹#›</a:t>
            </a:fld>
            <a:endParaRPr lang="en-US"/>
          </a:p>
        </p:txBody>
      </p:sp>
    </p:spTree>
    <p:extLst>
      <p:ext uri="{BB962C8B-B14F-4D97-AF65-F5344CB8AC3E}">
        <p14:creationId xmlns:p14="http://schemas.microsoft.com/office/powerpoint/2010/main" val="1978324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3BB8A-D534-4549-A90B-1644A66A2C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4F9EC9-55B6-C848-86C3-D3A169495438}"/>
              </a:ext>
            </a:extLst>
          </p:cNvPr>
          <p:cNvSpPr>
            <a:spLocks noGrp="1"/>
          </p:cNvSpPr>
          <p:nvPr>
            <p:ph type="dt" sz="half" idx="10"/>
          </p:nvPr>
        </p:nvSpPr>
        <p:spPr/>
        <p:txBody>
          <a:bodyPr/>
          <a:lstStyle/>
          <a:p>
            <a:fld id="{B9EF8800-AEB5-48D2-A73F-C60A8CE0519F}" type="datetimeFigureOut">
              <a:rPr lang="en-US" smtClean="0"/>
              <a:t>1/11/2025</a:t>
            </a:fld>
            <a:endParaRPr lang="en-US"/>
          </a:p>
        </p:txBody>
      </p:sp>
      <p:sp>
        <p:nvSpPr>
          <p:cNvPr id="4" name="Footer Placeholder 3">
            <a:extLst>
              <a:ext uri="{FF2B5EF4-FFF2-40B4-BE49-F238E27FC236}">
                <a16:creationId xmlns:a16="http://schemas.microsoft.com/office/drawing/2014/main" id="{64DC8DD5-BC42-5643-B0A8-0367D9CAF2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B0D6B0-A389-8943-A7C5-811C37122584}"/>
              </a:ext>
            </a:extLst>
          </p:cNvPr>
          <p:cNvSpPr>
            <a:spLocks noGrp="1"/>
          </p:cNvSpPr>
          <p:nvPr>
            <p:ph type="sldNum" sz="quarter" idx="12"/>
          </p:nvPr>
        </p:nvSpPr>
        <p:spPr/>
        <p:txBody>
          <a:bodyPr/>
          <a:lstStyle/>
          <a:p>
            <a:fld id="{B9966A01-4C0C-47A6-9DF1-7FABC524D161}" type="slidenum">
              <a:rPr lang="en-US" smtClean="0"/>
              <a:t>‹#›</a:t>
            </a:fld>
            <a:endParaRPr lang="en-US"/>
          </a:p>
        </p:txBody>
      </p:sp>
    </p:spTree>
    <p:extLst>
      <p:ext uri="{BB962C8B-B14F-4D97-AF65-F5344CB8AC3E}">
        <p14:creationId xmlns:p14="http://schemas.microsoft.com/office/powerpoint/2010/main" val="3117730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731A15-F047-9246-A9AC-7E2C5E74E685}"/>
              </a:ext>
            </a:extLst>
          </p:cNvPr>
          <p:cNvSpPr>
            <a:spLocks noGrp="1"/>
          </p:cNvSpPr>
          <p:nvPr>
            <p:ph type="dt" sz="half" idx="10"/>
          </p:nvPr>
        </p:nvSpPr>
        <p:spPr/>
        <p:txBody>
          <a:bodyPr/>
          <a:lstStyle/>
          <a:p>
            <a:fld id="{B9EF8800-AEB5-48D2-A73F-C60A8CE0519F}" type="datetimeFigureOut">
              <a:rPr lang="en-US" smtClean="0"/>
              <a:t>1/11/2025</a:t>
            </a:fld>
            <a:endParaRPr lang="en-US"/>
          </a:p>
        </p:txBody>
      </p:sp>
      <p:sp>
        <p:nvSpPr>
          <p:cNvPr id="3" name="Footer Placeholder 2">
            <a:extLst>
              <a:ext uri="{FF2B5EF4-FFF2-40B4-BE49-F238E27FC236}">
                <a16:creationId xmlns:a16="http://schemas.microsoft.com/office/drawing/2014/main" id="{B2937480-D03F-C94E-AF05-51091B6752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D1575D-47B7-E847-9B8B-D806266CBD89}"/>
              </a:ext>
            </a:extLst>
          </p:cNvPr>
          <p:cNvSpPr>
            <a:spLocks noGrp="1"/>
          </p:cNvSpPr>
          <p:nvPr>
            <p:ph type="sldNum" sz="quarter" idx="12"/>
          </p:nvPr>
        </p:nvSpPr>
        <p:spPr/>
        <p:txBody>
          <a:bodyPr/>
          <a:lstStyle/>
          <a:p>
            <a:fld id="{B9966A01-4C0C-47A6-9DF1-7FABC524D161}" type="slidenum">
              <a:rPr lang="en-US" smtClean="0"/>
              <a:t>‹#›</a:t>
            </a:fld>
            <a:endParaRPr lang="en-US"/>
          </a:p>
        </p:txBody>
      </p:sp>
    </p:spTree>
    <p:extLst>
      <p:ext uri="{BB962C8B-B14F-4D97-AF65-F5344CB8AC3E}">
        <p14:creationId xmlns:p14="http://schemas.microsoft.com/office/powerpoint/2010/main" val="2624344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DF6B-4E34-8C46-98B2-40B3CA19D4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94B27E-B210-D14B-B136-2DBACAB911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9CB31A-3E8B-EB46-ADBC-BAB8ED5CD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B035B5-93EF-664B-9B7E-CB9A5F456D03}"/>
              </a:ext>
            </a:extLst>
          </p:cNvPr>
          <p:cNvSpPr>
            <a:spLocks noGrp="1"/>
          </p:cNvSpPr>
          <p:nvPr>
            <p:ph type="dt" sz="half" idx="10"/>
          </p:nvPr>
        </p:nvSpPr>
        <p:spPr/>
        <p:txBody>
          <a:bodyPr/>
          <a:lstStyle/>
          <a:p>
            <a:fld id="{B9EF8800-AEB5-48D2-A73F-C60A8CE0519F}" type="datetimeFigureOut">
              <a:rPr lang="en-US" smtClean="0"/>
              <a:t>1/11/2025</a:t>
            </a:fld>
            <a:endParaRPr lang="en-US"/>
          </a:p>
        </p:txBody>
      </p:sp>
      <p:sp>
        <p:nvSpPr>
          <p:cNvPr id="6" name="Footer Placeholder 5">
            <a:extLst>
              <a:ext uri="{FF2B5EF4-FFF2-40B4-BE49-F238E27FC236}">
                <a16:creationId xmlns:a16="http://schemas.microsoft.com/office/drawing/2014/main" id="{49E09006-76F4-4D44-9EF6-A2D3152EB7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643A8-7CF3-F942-95C7-AAD250473272}"/>
              </a:ext>
            </a:extLst>
          </p:cNvPr>
          <p:cNvSpPr>
            <a:spLocks noGrp="1"/>
          </p:cNvSpPr>
          <p:nvPr>
            <p:ph type="sldNum" sz="quarter" idx="12"/>
          </p:nvPr>
        </p:nvSpPr>
        <p:spPr/>
        <p:txBody>
          <a:bodyPr/>
          <a:lstStyle/>
          <a:p>
            <a:fld id="{B9966A01-4C0C-47A6-9DF1-7FABC524D161}" type="slidenum">
              <a:rPr lang="en-US" smtClean="0"/>
              <a:t>‹#›</a:t>
            </a:fld>
            <a:endParaRPr lang="en-US"/>
          </a:p>
        </p:txBody>
      </p:sp>
    </p:spTree>
    <p:extLst>
      <p:ext uri="{BB962C8B-B14F-4D97-AF65-F5344CB8AC3E}">
        <p14:creationId xmlns:p14="http://schemas.microsoft.com/office/powerpoint/2010/main" val="2329596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774C-0005-8C49-9AFD-CC18F2D298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CD6CB6-C482-A943-B3BF-D0DAD077E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6642EB1-8B74-1B41-A53C-F2640F166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B4B808-8752-BA41-BA66-5839A0B67382}"/>
              </a:ext>
            </a:extLst>
          </p:cNvPr>
          <p:cNvSpPr>
            <a:spLocks noGrp="1"/>
          </p:cNvSpPr>
          <p:nvPr>
            <p:ph type="dt" sz="half" idx="10"/>
          </p:nvPr>
        </p:nvSpPr>
        <p:spPr/>
        <p:txBody>
          <a:bodyPr/>
          <a:lstStyle/>
          <a:p>
            <a:fld id="{B9EF8800-AEB5-48D2-A73F-C60A8CE0519F}" type="datetimeFigureOut">
              <a:rPr lang="en-US" smtClean="0"/>
              <a:t>1/11/2025</a:t>
            </a:fld>
            <a:endParaRPr lang="en-US"/>
          </a:p>
        </p:txBody>
      </p:sp>
      <p:sp>
        <p:nvSpPr>
          <p:cNvPr id="6" name="Footer Placeholder 5">
            <a:extLst>
              <a:ext uri="{FF2B5EF4-FFF2-40B4-BE49-F238E27FC236}">
                <a16:creationId xmlns:a16="http://schemas.microsoft.com/office/drawing/2014/main" id="{5B4C2828-ABF7-C14A-9072-B09458AF4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84A21-800C-E247-A04E-D2FE9BE4822A}"/>
              </a:ext>
            </a:extLst>
          </p:cNvPr>
          <p:cNvSpPr>
            <a:spLocks noGrp="1"/>
          </p:cNvSpPr>
          <p:nvPr>
            <p:ph type="sldNum" sz="quarter" idx="12"/>
          </p:nvPr>
        </p:nvSpPr>
        <p:spPr/>
        <p:txBody>
          <a:bodyPr/>
          <a:lstStyle/>
          <a:p>
            <a:fld id="{B9966A01-4C0C-47A6-9DF1-7FABC524D161}" type="slidenum">
              <a:rPr lang="en-US" smtClean="0"/>
              <a:t>‹#›</a:t>
            </a:fld>
            <a:endParaRPr lang="en-US"/>
          </a:p>
        </p:txBody>
      </p:sp>
    </p:spTree>
    <p:extLst>
      <p:ext uri="{BB962C8B-B14F-4D97-AF65-F5344CB8AC3E}">
        <p14:creationId xmlns:p14="http://schemas.microsoft.com/office/powerpoint/2010/main" val="3044379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4.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5.jp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9DA855-987C-8246-AC96-E30EDAF26561}"/>
              </a:ext>
            </a:extLst>
          </p:cNvPr>
          <p:cNvPicPr>
            <a:picLocks noChangeAspect="1"/>
          </p:cNvPicPr>
          <p:nvPr/>
        </p:nvPicPr>
        <p:blipFill>
          <a:blip r:embed="rId15"/>
          <a:stretch>
            <a:fillRect/>
          </a:stretch>
        </p:blipFill>
        <p:spPr>
          <a:xfrm>
            <a:off x="6350" y="0"/>
            <a:ext cx="12179300" cy="6858000"/>
          </a:xfrm>
          <a:prstGeom prst="rect">
            <a:avLst/>
          </a:prstGeom>
        </p:spPr>
      </p:pic>
      <p:sp>
        <p:nvSpPr>
          <p:cNvPr id="2" name="Title Placeholder 1">
            <a:extLst>
              <a:ext uri="{FF2B5EF4-FFF2-40B4-BE49-F238E27FC236}">
                <a16:creationId xmlns:a16="http://schemas.microsoft.com/office/drawing/2014/main" id="{D69A2EB8-9BC7-9D42-84AD-DFCC355CBA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DC22093-E17F-DD4D-8284-31B3FA68E7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1D63D4-5C90-9447-BF62-26FB5C9F61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EF8800-AEB5-48D2-A73F-C60A8CE0519F}" type="datetimeFigureOut">
              <a:rPr lang="en-US" smtClean="0"/>
              <a:t>1/11/2025</a:t>
            </a:fld>
            <a:endParaRPr lang="en-US"/>
          </a:p>
        </p:txBody>
      </p:sp>
      <p:sp>
        <p:nvSpPr>
          <p:cNvPr id="5" name="Footer Placeholder 4">
            <a:extLst>
              <a:ext uri="{FF2B5EF4-FFF2-40B4-BE49-F238E27FC236}">
                <a16:creationId xmlns:a16="http://schemas.microsoft.com/office/drawing/2014/main" id="{31E622D9-C0BA-4C4F-A363-DFDF3FE888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44A481-0D54-3447-B8E4-5C158D5CA6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66A01-4C0C-47A6-9DF1-7FABC524D161}" type="slidenum">
              <a:rPr lang="en-US" smtClean="0"/>
              <a:t>‹#›</a:t>
            </a:fld>
            <a:endParaRPr lang="en-US"/>
          </a:p>
        </p:txBody>
      </p:sp>
    </p:spTree>
    <p:extLst>
      <p:ext uri="{BB962C8B-B14F-4D97-AF65-F5344CB8AC3E}">
        <p14:creationId xmlns:p14="http://schemas.microsoft.com/office/powerpoint/2010/main" val="222582593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02C157-067C-F54D-8E1A-2FD57B92DF20}"/>
              </a:ext>
            </a:extLst>
          </p:cNvPr>
          <p:cNvPicPr>
            <a:picLocks noChangeAspect="1"/>
          </p:cNvPicPr>
          <p:nvPr/>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5D7058B0-52FF-CF4E-85D1-DF4C683882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EE4306-23D0-BF43-8852-3F7A7A529D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BBEB6-BAAA-6E43-AEC8-0B25ABC071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34709-4062-C844-B383-19A0023CD46A}" type="datetimeFigureOut">
              <a:rPr lang="en-US" smtClean="0"/>
              <a:t>1/11/2025</a:t>
            </a:fld>
            <a:endParaRPr lang="en-US"/>
          </a:p>
        </p:txBody>
      </p:sp>
      <p:sp>
        <p:nvSpPr>
          <p:cNvPr id="5" name="Footer Placeholder 4">
            <a:extLst>
              <a:ext uri="{FF2B5EF4-FFF2-40B4-BE49-F238E27FC236}">
                <a16:creationId xmlns:a16="http://schemas.microsoft.com/office/drawing/2014/main" id="{2CF516BC-1E7A-424B-9A9D-AB9ABA635C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68E852-3F78-0245-8424-A85B13767F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CA0C2-63F4-A14C-9844-CD025D1796C9}" type="slidenum">
              <a:rPr lang="en-US" smtClean="0"/>
              <a:t>‹#›</a:t>
            </a:fld>
            <a:endParaRPr lang="en-US"/>
          </a:p>
        </p:txBody>
      </p:sp>
    </p:spTree>
    <p:extLst>
      <p:ext uri="{BB962C8B-B14F-4D97-AF65-F5344CB8AC3E}">
        <p14:creationId xmlns:p14="http://schemas.microsoft.com/office/powerpoint/2010/main" val="255154394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24CB25-A0B8-614B-8D88-91EDCF2785F7}"/>
              </a:ext>
            </a:extLst>
          </p:cNvPr>
          <p:cNvPicPr>
            <a:picLocks noChangeAspect="1"/>
          </p:cNvPicPr>
          <p:nvPr/>
        </p:nvPicPr>
        <p:blipFill>
          <a:blip r:embed="rId13"/>
          <a:stretch>
            <a:fillRect/>
          </a:stretch>
        </p:blipFill>
        <p:spPr>
          <a:xfrm>
            <a:off x="6350" y="0"/>
            <a:ext cx="12179300" cy="6858000"/>
          </a:xfrm>
          <a:prstGeom prst="rect">
            <a:avLst/>
          </a:prstGeom>
        </p:spPr>
      </p:pic>
      <p:sp>
        <p:nvSpPr>
          <p:cNvPr id="2" name="Title Placeholder 1">
            <a:extLst>
              <a:ext uri="{FF2B5EF4-FFF2-40B4-BE49-F238E27FC236}">
                <a16:creationId xmlns:a16="http://schemas.microsoft.com/office/drawing/2014/main" id="{3194DDA5-D529-7B4D-A62E-E7E9E1C0F5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B872AA-3508-F34E-821A-F194B1119E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496729-A73A-1440-A44B-2F0138E6A0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4943E0-7422-6744-A3CF-8A367844F62B}" type="datetimeFigureOut">
              <a:rPr lang="en-US" smtClean="0"/>
              <a:t>1/11/2025</a:t>
            </a:fld>
            <a:endParaRPr lang="en-US"/>
          </a:p>
        </p:txBody>
      </p:sp>
      <p:sp>
        <p:nvSpPr>
          <p:cNvPr id="5" name="Footer Placeholder 4">
            <a:extLst>
              <a:ext uri="{FF2B5EF4-FFF2-40B4-BE49-F238E27FC236}">
                <a16:creationId xmlns:a16="http://schemas.microsoft.com/office/drawing/2014/main" id="{C775A297-F5CB-D242-AA50-39774935B7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E131CF-6F36-924F-AFFA-28684962F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FA42FF-03D4-0842-A40A-D22C1BBC0BCB}" type="slidenum">
              <a:rPr lang="en-US" smtClean="0"/>
              <a:t>‹#›</a:t>
            </a:fld>
            <a:endParaRPr lang="en-US"/>
          </a:p>
        </p:txBody>
      </p:sp>
    </p:spTree>
    <p:extLst>
      <p:ext uri="{BB962C8B-B14F-4D97-AF65-F5344CB8AC3E}">
        <p14:creationId xmlns:p14="http://schemas.microsoft.com/office/powerpoint/2010/main" val="164483679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devarajv88/walmart-sales-dataset" TargetMode="External"/><Relationship Id="rId2" Type="http://schemas.openxmlformats.org/officeDocument/2006/relationships/hyperlink" Target="https://www.kaggle.com/datasets/thedevastator/product-prices-and-sizes-from-walmart-grocery" TargetMode="External"/><Relationship Id="rId1" Type="http://schemas.openxmlformats.org/officeDocument/2006/relationships/slideLayout" Target="../slideLayouts/slideLayout2.xml"/><Relationship Id="rId6" Type="http://schemas.openxmlformats.org/officeDocument/2006/relationships/hyperlink" Target="https://wichitaedu-my.sharepoint.com/:u:/g/personal/x475m573_wichita_edu/Ecex0r6zjetPtJtVfUjnQhkB-AZMWXILlZOBPYYBHT8N_A?e=ZfZlyA" TargetMode="External"/><Relationship Id="rId5" Type="http://schemas.openxmlformats.org/officeDocument/2006/relationships/hyperlink" Target="https://wichitaedu-my.sharepoint.com/:x:/g/personal/x475m573_wichita_edu/EZDUkhK07qZBrRMTPUnvRn4BBa1muDZQlGurWomrx6NOwQ?e=4o14FD" TargetMode="External"/><Relationship Id="rId4" Type="http://schemas.openxmlformats.org/officeDocument/2006/relationships/hyperlink" Target="https://www.kaggle.com/datasets/bleuarmendariz/walmart-employee-review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552921" y="4324703"/>
            <a:ext cx="3236912" cy="925513"/>
          </a:xfrm>
        </p:spPr>
        <p:txBody>
          <a:bodyPr>
            <a:normAutofit/>
          </a:bodyPr>
          <a:lstStyle/>
          <a:p>
            <a:r>
              <a:rPr lang="en-US" sz="2400" dirty="0">
                <a:ea typeface="+mj-lt"/>
                <a:cs typeface="+mj-lt"/>
              </a:rPr>
              <a:t>By: Partha Sarathi Kundu</a:t>
            </a:r>
            <a:br>
              <a:rPr lang="en-US" sz="2400" dirty="0">
                <a:ea typeface="+mj-lt"/>
                <a:cs typeface="+mj-lt"/>
              </a:rPr>
            </a:br>
            <a:r>
              <a:rPr lang="en-US" sz="1400" dirty="0">
                <a:ea typeface="Calibri Light"/>
                <a:cs typeface="Calibri Light"/>
              </a:rPr>
              <a:t>WSUID: X475M573</a:t>
            </a:r>
            <a:endParaRPr lang="en-US" sz="1400" dirty="0"/>
          </a:p>
        </p:txBody>
      </p:sp>
      <p:sp>
        <p:nvSpPr>
          <p:cNvPr id="4" name="Title 1">
            <a:extLst>
              <a:ext uri="{FF2B5EF4-FFF2-40B4-BE49-F238E27FC236}">
                <a16:creationId xmlns:a16="http://schemas.microsoft.com/office/drawing/2014/main" id="{ACD169FE-F880-9732-4758-4317C4CB4F4E}"/>
              </a:ext>
            </a:extLst>
          </p:cNvPr>
          <p:cNvSpPr txBox="1">
            <a:spLocks/>
          </p:cNvSpPr>
          <p:nvPr/>
        </p:nvSpPr>
        <p:spPr>
          <a:xfrm>
            <a:off x="322493" y="1711121"/>
            <a:ext cx="11393310" cy="144727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0000"/>
                </a:solidFill>
                <a:latin typeface="Calibri Light"/>
                <a:ea typeface="Calibri Light"/>
                <a:cs typeface="Calibri Light"/>
              </a:rPr>
              <a:t>Topic: Enhance Business Strategy with Sentiment Analysis</a:t>
            </a:r>
            <a:br>
              <a:rPr lang="en-US" sz="4000" dirty="0">
                <a:solidFill>
                  <a:srgbClr val="000000"/>
                </a:solidFill>
                <a:latin typeface="Calibri Light"/>
                <a:ea typeface="Calibri Light"/>
                <a:cs typeface="Calibri Light"/>
              </a:rPr>
            </a:br>
            <a:r>
              <a:rPr lang="en-US" sz="2400" dirty="0">
                <a:ea typeface="+mj-lt"/>
                <a:cs typeface="+mj-lt"/>
              </a:rPr>
              <a:t>Sub-topic: Data-Driven Insights for Promotion Optimization</a:t>
            </a:r>
            <a:br>
              <a:rPr lang="en-US" sz="2400" dirty="0">
                <a:latin typeface="Calibri Light"/>
                <a:ea typeface="Calibri Light"/>
                <a:cs typeface="Calibri Light"/>
              </a:rPr>
            </a:br>
            <a:r>
              <a:rPr lang="en-US" sz="2400" dirty="0">
                <a:solidFill>
                  <a:srgbClr val="000000"/>
                </a:solidFill>
                <a:latin typeface="Calibri Light"/>
                <a:ea typeface="Calibri Light"/>
                <a:cs typeface="Calibri Light"/>
              </a:rPr>
              <a:t>Dataset: Walmart-extended-dataset</a:t>
            </a:r>
          </a:p>
        </p:txBody>
      </p:sp>
      <p:sp>
        <p:nvSpPr>
          <p:cNvPr id="5" name="Title 1">
            <a:extLst>
              <a:ext uri="{FF2B5EF4-FFF2-40B4-BE49-F238E27FC236}">
                <a16:creationId xmlns:a16="http://schemas.microsoft.com/office/drawing/2014/main" id="{52209544-A659-539C-13FF-24C5510450CB}"/>
              </a:ext>
            </a:extLst>
          </p:cNvPr>
          <p:cNvSpPr txBox="1">
            <a:spLocks/>
          </p:cNvSpPr>
          <p:nvPr/>
        </p:nvSpPr>
        <p:spPr>
          <a:xfrm>
            <a:off x="322493" y="441120"/>
            <a:ext cx="6045200" cy="11509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262626"/>
                </a:solidFill>
                <a:latin typeface="Calibri Light"/>
                <a:ea typeface="Calibri Light"/>
                <a:cs typeface="Calibri Light"/>
              </a:rPr>
              <a:t>Big Data Analytics in Engineering</a:t>
            </a:r>
            <a:br>
              <a:rPr lang="en-US" sz="2800" dirty="0">
                <a:solidFill>
                  <a:srgbClr val="262626"/>
                </a:solidFill>
                <a:latin typeface="Calibri Light"/>
                <a:ea typeface="Calibri Light"/>
                <a:cs typeface="Calibri Light"/>
              </a:rPr>
            </a:br>
            <a:r>
              <a:rPr lang="en-US" sz="1800" dirty="0">
                <a:solidFill>
                  <a:srgbClr val="262626"/>
                </a:solidFill>
                <a:latin typeface="Calibri Light"/>
                <a:ea typeface="Calibri Light"/>
                <a:cs typeface="Calibri Light"/>
              </a:rPr>
              <a:t>Final Project Showcase</a:t>
            </a:r>
            <a:endParaRPr lang="en-US" sz="1800" dirty="0">
              <a:latin typeface="Calibri Light"/>
              <a:ea typeface="Calibri Light"/>
              <a:cs typeface="Calibri Light"/>
            </a:endParaRPr>
          </a:p>
        </p:txBody>
      </p:sp>
    </p:spTree>
    <p:extLst>
      <p:ext uri="{BB962C8B-B14F-4D97-AF65-F5344CB8AC3E}">
        <p14:creationId xmlns:p14="http://schemas.microsoft.com/office/powerpoint/2010/main" val="622443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CF00-887C-B0B3-5816-73E1FBF96CB4}"/>
              </a:ext>
            </a:extLst>
          </p:cNvPr>
          <p:cNvSpPr>
            <a:spLocks noGrp="1"/>
          </p:cNvSpPr>
          <p:nvPr>
            <p:ph type="title"/>
          </p:nvPr>
        </p:nvSpPr>
        <p:spPr>
          <a:xfrm>
            <a:off x="417433" y="220806"/>
            <a:ext cx="10515600" cy="845786"/>
          </a:xfrm>
        </p:spPr>
        <p:txBody>
          <a:bodyPr>
            <a:normAutofit/>
          </a:bodyPr>
          <a:lstStyle/>
          <a:p>
            <a:r>
              <a:rPr lang="en-US" sz="2800" b="1" dirty="0">
                <a:ea typeface="+mj-lt"/>
                <a:cs typeface="+mj-lt"/>
              </a:rPr>
              <a:t>Business Impact &amp; Future Improvements</a:t>
            </a:r>
            <a:br>
              <a:rPr lang="en-US" sz="2800" b="1" dirty="0">
                <a:ea typeface="+mj-lt"/>
                <a:cs typeface="+mj-lt"/>
              </a:rPr>
            </a:br>
            <a:r>
              <a:rPr lang="en-US" sz="2000" dirty="0">
                <a:ea typeface="+mj-lt"/>
                <a:cs typeface="+mj-lt"/>
              </a:rPr>
              <a:t>Streamline benefits of Sentiment-Based Promotions and Automation</a:t>
            </a:r>
            <a:endParaRPr lang="en-US" sz="2000" b="1" dirty="0">
              <a:ea typeface="Calibri Light"/>
              <a:cs typeface="Calibri Light"/>
            </a:endParaRPr>
          </a:p>
        </p:txBody>
      </p:sp>
      <p:sp>
        <p:nvSpPr>
          <p:cNvPr id="13" name="TextBox 12">
            <a:extLst>
              <a:ext uri="{FF2B5EF4-FFF2-40B4-BE49-F238E27FC236}">
                <a16:creationId xmlns:a16="http://schemas.microsoft.com/office/drawing/2014/main" id="{CE609902-0097-7A49-ECA8-1157B67C3383}"/>
              </a:ext>
            </a:extLst>
          </p:cNvPr>
          <p:cNvSpPr txBox="1"/>
          <p:nvPr/>
        </p:nvSpPr>
        <p:spPr>
          <a:xfrm>
            <a:off x="5908100" y="1180771"/>
            <a:ext cx="611447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ea typeface="+mn-lt"/>
                <a:cs typeface="+mn-lt"/>
              </a:rPr>
              <a:t>Automation is the Future!</a:t>
            </a:r>
            <a:endParaRPr lang="en-US" dirty="0">
              <a:ea typeface="Calibri" panose="020F0502020204030204"/>
              <a:cs typeface="Calibri" panose="020F0502020204030204"/>
            </a:endParaRPr>
          </a:p>
          <a:p>
            <a:endParaRPr lang="en-US" sz="1600" dirty="0">
              <a:ea typeface="Calibri"/>
              <a:cs typeface="Calibri"/>
            </a:endParaRPr>
          </a:p>
          <a:p>
            <a:r>
              <a:rPr lang="en-US" sz="1600" b="1" dirty="0">
                <a:ea typeface="Calibri"/>
                <a:cs typeface="Calibri"/>
              </a:rPr>
              <a:t>Automate Sentiment Analysis for Efficiency:</a:t>
            </a:r>
            <a:endParaRPr lang="en-US" sz="1600" dirty="0">
              <a:ea typeface="Calibri"/>
              <a:cs typeface="Calibri"/>
            </a:endParaRPr>
          </a:p>
          <a:p>
            <a:pPr marL="285750" indent="-285750">
              <a:buFont typeface="Wingdings,Sans-Serif"/>
              <a:buChar char="Ø"/>
            </a:pPr>
            <a:r>
              <a:rPr lang="en-US" sz="1600" dirty="0">
                <a:ea typeface="Calibri"/>
                <a:cs typeface="Calibri"/>
              </a:rPr>
              <a:t>Real-time monitoring and predictive analytics streamline promotions and resource allocation.</a:t>
            </a:r>
          </a:p>
          <a:p>
            <a:pPr marL="285750" indent="-285750">
              <a:buFont typeface="Wingdings,Sans-Serif"/>
              <a:buChar char="Ø"/>
            </a:pPr>
            <a:r>
              <a:rPr lang="en-US" sz="1600" dirty="0">
                <a:ea typeface="+mn-lt"/>
                <a:cs typeface="+mn-lt"/>
              </a:rPr>
              <a:t>Create Dynamic Promotion Strategies.</a:t>
            </a:r>
            <a:endParaRPr lang="en-US" sz="1600" dirty="0">
              <a:ea typeface="Calibri"/>
              <a:cs typeface="Calibri"/>
            </a:endParaRPr>
          </a:p>
          <a:p>
            <a:pPr marL="285750" indent="-285750">
              <a:buFont typeface="Wingdings,Sans-Serif"/>
              <a:buChar char="Ø"/>
            </a:pPr>
            <a:r>
              <a:rPr lang="en-US" sz="1600" dirty="0">
                <a:ea typeface="+mn-lt"/>
                <a:cs typeface="+mn-lt"/>
              </a:rPr>
              <a:t>Integrated Feedback Loops for 2-way communication.</a:t>
            </a:r>
            <a:endParaRPr lang="en-US" sz="1600" dirty="0">
              <a:ea typeface="Calibri"/>
              <a:cs typeface="Calibri"/>
            </a:endParaRPr>
          </a:p>
          <a:p>
            <a:pPr marL="285750" indent="-285750">
              <a:buFont typeface="Wingdings,Sans-Serif"/>
              <a:buChar char="Ø"/>
            </a:pPr>
            <a:r>
              <a:rPr lang="en-US" sz="1600" dirty="0">
                <a:ea typeface="+mn-lt"/>
                <a:cs typeface="+mn-lt"/>
              </a:rPr>
              <a:t>Cross-Channel Personalization for accessibility and inclusion.</a:t>
            </a:r>
            <a:endParaRPr lang="en-US" sz="1600" dirty="0">
              <a:ea typeface="Calibri"/>
              <a:cs typeface="Calibri"/>
            </a:endParaRPr>
          </a:p>
          <a:p>
            <a:pPr marL="285750" indent="-285750">
              <a:buFont typeface="Wingdings,Sans-Serif"/>
              <a:buChar char="Ø"/>
            </a:pPr>
            <a:r>
              <a:rPr lang="en-US" sz="1600" dirty="0">
                <a:ea typeface="+mn-lt"/>
                <a:cs typeface="+mn-lt"/>
              </a:rPr>
              <a:t>Deploy Agentic AI to reduce waste on ineffective campaigns and promotions.</a:t>
            </a:r>
            <a:endParaRPr lang="en-US" sz="1600" dirty="0">
              <a:ea typeface="Calibri"/>
              <a:cs typeface="Calibri"/>
            </a:endParaRPr>
          </a:p>
          <a:p>
            <a:pPr>
              <a:buFont typeface="Wingdings"/>
            </a:pPr>
            <a:endParaRPr lang="en-US" sz="1600" dirty="0">
              <a:ea typeface="Calibri"/>
              <a:cs typeface="Calibri"/>
            </a:endParaRPr>
          </a:p>
          <a:p>
            <a:endParaRPr lang="en-US" sz="1600" dirty="0">
              <a:ea typeface="Calibri"/>
              <a:cs typeface="Calibri"/>
            </a:endParaRPr>
          </a:p>
        </p:txBody>
      </p:sp>
      <p:sp>
        <p:nvSpPr>
          <p:cNvPr id="9" name="TextBox 8">
            <a:extLst>
              <a:ext uri="{FF2B5EF4-FFF2-40B4-BE49-F238E27FC236}">
                <a16:creationId xmlns:a16="http://schemas.microsoft.com/office/drawing/2014/main" id="{CF327D84-2F70-C44F-6333-A7DA4313CFFD}"/>
              </a:ext>
            </a:extLst>
          </p:cNvPr>
          <p:cNvSpPr txBox="1"/>
          <p:nvPr/>
        </p:nvSpPr>
        <p:spPr>
          <a:xfrm>
            <a:off x="420159" y="1180771"/>
            <a:ext cx="5260108" cy="44165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Calibri"/>
                <a:ea typeface="Calibri"/>
                <a:cs typeface="Calibri"/>
              </a:rPr>
              <a:t>Business Benefits:</a:t>
            </a:r>
            <a:endParaRPr lang="en-US" sz="1600" b="1" dirty="0">
              <a:ea typeface="Calibri"/>
              <a:cs typeface="Calibri"/>
            </a:endParaRPr>
          </a:p>
          <a:p>
            <a:pPr marL="285750" indent="-285750">
              <a:buFont typeface="Wingdings"/>
              <a:buChar char="Ø"/>
            </a:pPr>
            <a:r>
              <a:rPr lang="en-US" sz="1600" dirty="0">
                <a:ea typeface="+mn-lt"/>
                <a:cs typeface="+mn-lt"/>
              </a:rPr>
              <a:t>Improved customer engagement.</a:t>
            </a:r>
            <a:endParaRPr lang="en-US" dirty="0">
              <a:ea typeface="Calibri"/>
              <a:cs typeface="Calibri"/>
            </a:endParaRPr>
          </a:p>
          <a:p>
            <a:pPr marL="285750" indent="-285750">
              <a:buFont typeface="Wingdings"/>
              <a:buChar char="Ø"/>
            </a:pPr>
            <a:r>
              <a:rPr lang="en-US" sz="1600" dirty="0">
                <a:ea typeface="+mn-lt"/>
                <a:cs typeface="+mn-lt"/>
              </a:rPr>
              <a:t>Increased sales for underperforming yet positively reviewed products.</a:t>
            </a:r>
            <a:endParaRPr lang="en-US" dirty="0">
              <a:ea typeface="+mn-lt"/>
              <a:cs typeface="+mn-lt"/>
            </a:endParaRPr>
          </a:p>
          <a:p>
            <a:pPr marL="285750" indent="-285750">
              <a:buFont typeface="Wingdings"/>
              <a:buChar char="Ø"/>
            </a:pPr>
            <a:r>
              <a:rPr lang="en-US" sz="1600" dirty="0">
                <a:ea typeface="+mn-lt"/>
                <a:cs typeface="+mn-lt"/>
              </a:rPr>
              <a:t>Enhanced customer trust and loyalty through personalized strategies.</a:t>
            </a:r>
          </a:p>
          <a:p>
            <a:br>
              <a:rPr lang="en-US" sz="1600" dirty="0">
                <a:ea typeface="+mn-lt"/>
                <a:cs typeface="+mn-lt"/>
              </a:rPr>
            </a:br>
            <a:endParaRPr lang="en-US" sz="1600" dirty="0">
              <a:ea typeface="+mn-lt"/>
              <a:cs typeface="+mn-lt"/>
            </a:endParaRPr>
          </a:p>
          <a:p>
            <a:r>
              <a:rPr lang="en-US" sz="1600" b="1" dirty="0">
                <a:ea typeface="+mn-lt"/>
                <a:cs typeface="+mn-lt"/>
              </a:rPr>
              <a:t>Boost Revenue with Sentiment-Based Promotions:</a:t>
            </a:r>
            <a:endParaRPr lang="en-US" sz="1600" dirty="0">
              <a:ea typeface="+mn-lt"/>
              <a:cs typeface="+mn-lt"/>
            </a:endParaRPr>
          </a:p>
          <a:p>
            <a:pPr marL="285750" indent="-285750">
              <a:buFont typeface="Wingdings"/>
              <a:buChar char="Ø"/>
            </a:pPr>
            <a:r>
              <a:rPr lang="en-US" sz="1600" dirty="0">
                <a:ea typeface="+mn-lt"/>
                <a:cs typeface="+mn-lt"/>
              </a:rPr>
              <a:t>Target high-sentiment products for maximum ROI and address low-sentiment products to re-engage customers.</a:t>
            </a:r>
            <a:endParaRPr lang="en-US" dirty="0">
              <a:ea typeface="Calibri" panose="020F0502020204030204"/>
              <a:cs typeface="Calibri" panose="020F0502020204030204"/>
            </a:endParaRPr>
          </a:p>
          <a:p>
            <a:r>
              <a:rPr lang="en-US" sz="1600" b="1" dirty="0">
                <a:ea typeface="+mn-lt"/>
                <a:cs typeface="+mn-lt"/>
              </a:rPr>
              <a:t>Enhance Customer Trust and Retention:</a:t>
            </a:r>
            <a:endParaRPr lang="en-US" dirty="0">
              <a:ea typeface="Calibri" panose="020F0502020204030204"/>
              <a:cs typeface="Calibri" panose="020F0502020204030204"/>
            </a:endParaRPr>
          </a:p>
          <a:p>
            <a:pPr marL="285750" indent="-285750">
              <a:buFont typeface="Wingdings"/>
              <a:buChar char="Ø"/>
            </a:pPr>
            <a:r>
              <a:rPr lang="en-US" sz="1600" dirty="0">
                <a:ea typeface="+mn-lt"/>
                <a:cs typeface="+mn-lt"/>
              </a:rPr>
              <a:t>Use sentiment insights to resolve customer concerns and deliver personalized, impactful promotions.</a:t>
            </a:r>
            <a:endParaRPr lang="en-US" dirty="0">
              <a:ea typeface="Calibri" panose="020F0502020204030204"/>
              <a:cs typeface="Calibri" panose="020F0502020204030204"/>
            </a:endParaRPr>
          </a:p>
          <a:p>
            <a:pPr marL="285750" indent="-285750">
              <a:buFont typeface="Wingdings"/>
              <a:buChar char="Ø"/>
            </a:pPr>
            <a:endParaRPr lang="en-US" sz="1600" dirty="0">
              <a:ea typeface="+mn-lt"/>
              <a:cs typeface="+mn-lt"/>
            </a:endParaRPr>
          </a:p>
          <a:p>
            <a:endParaRPr lang="en-US" sz="1600" b="1" dirty="0">
              <a:ea typeface="+mn-lt"/>
              <a:cs typeface="+mn-lt"/>
            </a:endParaRPr>
          </a:p>
          <a:p>
            <a:endParaRPr lang="en-US" sz="1600" dirty="0">
              <a:ea typeface="+mn-lt"/>
              <a:cs typeface="+mn-lt"/>
            </a:endParaRPr>
          </a:p>
          <a:p>
            <a:endParaRPr lang="en-US" sz="900" b="1" dirty="0">
              <a:ea typeface="+mn-lt"/>
              <a:cs typeface="+mn-lt"/>
            </a:endParaRPr>
          </a:p>
        </p:txBody>
      </p:sp>
    </p:spTree>
    <p:extLst>
      <p:ext uri="{BB962C8B-B14F-4D97-AF65-F5344CB8AC3E}">
        <p14:creationId xmlns:p14="http://schemas.microsoft.com/office/powerpoint/2010/main" val="83152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CF00-887C-B0B3-5816-73E1FBF96CB4}"/>
              </a:ext>
            </a:extLst>
          </p:cNvPr>
          <p:cNvSpPr>
            <a:spLocks noGrp="1"/>
          </p:cNvSpPr>
          <p:nvPr>
            <p:ph type="title"/>
          </p:nvPr>
        </p:nvSpPr>
        <p:spPr>
          <a:xfrm>
            <a:off x="417433" y="220806"/>
            <a:ext cx="10515600" cy="845786"/>
          </a:xfrm>
        </p:spPr>
        <p:txBody>
          <a:bodyPr>
            <a:normAutofit/>
          </a:bodyPr>
          <a:lstStyle/>
          <a:p>
            <a:r>
              <a:rPr lang="en-US" sz="2800" b="1" dirty="0">
                <a:ea typeface="+mj-lt"/>
                <a:cs typeface="+mj-lt"/>
              </a:rPr>
              <a:t>Data References &amp; Code Repository</a:t>
            </a:r>
          </a:p>
        </p:txBody>
      </p:sp>
      <p:sp>
        <p:nvSpPr>
          <p:cNvPr id="9" name="TextBox 8">
            <a:extLst>
              <a:ext uri="{FF2B5EF4-FFF2-40B4-BE49-F238E27FC236}">
                <a16:creationId xmlns:a16="http://schemas.microsoft.com/office/drawing/2014/main" id="{CF327D84-2F70-C44F-6333-A7DA4313CFFD}"/>
              </a:ext>
            </a:extLst>
          </p:cNvPr>
          <p:cNvSpPr txBox="1"/>
          <p:nvPr/>
        </p:nvSpPr>
        <p:spPr>
          <a:xfrm>
            <a:off x="420159" y="1180771"/>
            <a:ext cx="11117501" cy="29392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b="1" dirty="0">
                <a:ea typeface="Calibri"/>
                <a:cs typeface="Calibri"/>
              </a:rPr>
              <a:t>Data Reference</a:t>
            </a:r>
          </a:p>
          <a:p>
            <a:pPr marL="742950" lvl="1" indent="-285750">
              <a:buFont typeface="Courier New"/>
              <a:buChar char="o"/>
            </a:pPr>
            <a:r>
              <a:rPr lang="en-US" sz="1600" dirty="0">
                <a:ea typeface="+mn-lt"/>
                <a:cs typeface="+mn-lt"/>
                <a:hlinkClick r:id="rId2"/>
              </a:rPr>
              <a:t>https://www.kaggle.com/datasets/thedevastator/product-prices-and-sizes-from-walmart-grocery</a:t>
            </a:r>
            <a:endParaRPr lang="en-US" sz="1600" b="1" dirty="0">
              <a:ea typeface="Calibri"/>
              <a:cs typeface="Calibri"/>
            </a:endParaRPr>
          </a:p>
          <a:p>
            <a:pPr marL="742950" lvl="1" indent="-285750">
              <a:buFont typeface="Courier New"/>
              <a:buChar char="o"/>
            </a:pPr>
            <a:r>
              <a:rPr lang="en-US" sz="1600" dirty="0">
                <a:ea typeface="+mn-lt"/>
                <a:cs typeface="+mn-lt"/>
                <a:hlinkClick r:id="rId3"/>
              </a:rPr>
              <a:t>https://www.kaggle.com/datasets/devarajv88/walmart-sales-dataset</a:t>
            </a:r>
          </a:p>
          <a:p>
            <a:pPr marL="742950" lvl="1" indent="-285750">
              <a:buFont typeface="Courier New"/>
              <a:buChar char="o"/>
            </a:pPr>
            <a:r>
              <a:rPr lang="en-US" sz="1600" dirty="0">
                <a:ea typeface="+mn-lt"/>
                <a:cs typeface="+mn-lt"/>
                <a:hlinkClick r:id="rId4"/>
              </a:rPr>
              <a:t>https://www.kaggle.com/datasets/bleuarmendariz/walmart-employee-reviews</a:t>
            </a:r>
            <a:endParaRPr lang="en-US" sz="1600" dirty="0">
              <a:ea typeface="Calibri"/>
              <a:cs typeface="Calibri"/>
            </a:endParaRPr>
          </a:p>
          <a:p>
            <a:pPr marL="742950" lvl="1" indent="-285750">
              <a:buFont typeface="Courier New"/>
              <a:buChar char="o"/>
            </a:pPr>
            <a:r>
              <a:rPr lang="en-US" sz="1600" dirty="0">
                <a:ea typeface="+mn-lt"/>
                <a:cs typeface="+mn-lt"/>
                <a:hlinkClick r:id="rId5"/>
              </a:rPr>
              <a:t>finaldataset.csv</a:t>
            </a:r>
            <a:endParaRPr lang="en-US" sz="1600" dirty="0">
              <a:ea typeface="Calibri"/>
              <a:cs typeface="Calibri"/>
            </a:endParaRPr>
          </a:p>
          <a:p>
            <a:pPr marL="285750" indent="-285750">
              <a:buFont typeface="Wingdings"/>
              <a:buChar char="Ø"/>
            </a:pPr>
            <a:r>
              <a:rPr lang="en-US" sz="1600" b="1">
                <a:ea typeface="Calibri"/>
                <a:cs typeface="Calibri"/>
              </a:rPr>
              <a:t>Code Repo</a:t>
            </a:r>
            <a:endParaRPr lang="en-US" sz="1600" b="1" dirty="0">
              <a:ea typeface="Calibri"/>
              <a:cs typeface="Calibri"/>
            </a:endParaRPr>
          </a:p>
          <a:p>
            <a:pPr marL="742950" lvl="1" indent="-285750">
              <a:buFont typeface="Courier New"/>
              <a:buChar char="o"/>
            </a:pPr>
            <a:r>
              <a:rPr lang="en-US" sz="1600" dirty="0">
                <a:ea typeface="+mn-lt"/>
                <a:cs typeface="+mn-lt"/>
                <a:hlinkClick r:id="rId6"/>
              </a:rPr>
              <a:t>finalCode</a:t>
            </a:r>
            <a:endParaRPr lang="en-US" sz="1600" b="1" dirty="0">
              <a:ea typeface="+mn-lt"/>
              <a:cs typeface="+mn-lt"/>
            </a:endParaRPr>
          </a:p>
          <a:p>
            <a:endParaRPr lang="en-US" sz="1600" dirty="0">
              <a:ea typeface="+mn-lt"/>
              <a:cs typeface="+mn-lt"/>
            </a:endParaRPr>
          </a:p>
          <a:p>
            <a:pPr marL="285750" indent="-285750">
              <a:buFont typeface="Wingdings"/>
              <a:buChar char="Ø"/>
            </a:pPr>
            <a:endParaRPr lang="en-US" sz="1600" dirty="0">
              <a:ea typeface="+mn-lt"/>
              <a:cs typeface="+mn-lt"/>
            </a:endParaRPr>
          </a:p>
          <a:p>
            <a:endParaRPr lang="en-US" sz="1600" b="1" dirty="0">
              <a:ea typeface="+mn-lt"/>
              <a:cs typeface="+mn-lt"/>
            </a:endParaRPr>
          </a:p>
          <a:p>
            <a:endParaRPr lang="en-US" sz="1600" dirty="0">
              <a:ea typeface="+mn-lt"/>
              <a:cs typeface="+mn-lt"/>
            </a:endParaRPr>
          </a:p>
          <a:p>
            <a:endParaRPr lang="en-US" sz="900" b="1" dirty="0">
              <a:ea typeface="+mn-lt"/>
              <a:cs typeface="+mn-lt"/>
            </a:endParaRPr>
          </a:p>
        </p:txBody>
      </p:sp>
    </p:spTree>
    <p:extLst>
      <p:ext uri="{BB962C8B-B14F-4D97-AF65-F5344CB8AC3E}">
        <p14:creationId xmlns:p14="http://schemas.microsoft.com/office/powerpoint/2010/main" val="1995564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CF00-887C-B0B3-5816-73E1FBF96CB4}"/>
              </a:ext>
            </a:extLst>
          </p:cNvPr>
          <p:cNvSpPr>
            <a:spLocks noGrp="1"/>
          </p:cNvSpPr>
          <p:nvPr>
            <p:ph type="title"/>
          </p:nvPr>
        </p:nvSpPr>
        <p:spPr>
          <a:xfrm>
            <a:off x="417433" y="1606260"/>
            <a:ext cx="10515600" cy="1399968"/>
          </a:xfrm>
        </p:spPr>
        <p:txBody>
          <a:bodyPr>
            <a:normAutofit/>
          </a:bodyPr>
          <a:lstStyle/>
          <a:p>
            <a:r>
              <a:rPr lang="en-US" sz="3600" b="1" dirty="0">
                <a:ea typeface="+mj-lt"/>
                <a:cs typeface="+mj-lt"/>
              </a:rPr>
              <a:t>Thank you all.</a:t>
            </a:r>
            <a:br>
              <a:rPr lang="en-US" sz="2800" b="1" dirty="0">
                <a:ea typeface="+mj-lt"/>
                <a:cs typeface="+mj-lt"/>
              </a:rPr>
            </a:br>
            <a:r>
              <a:rPr lang="en-US" sz="2800" b="1" dirty="0">
                <a:ea typeface="+mj-lt"/>
                <a:cs typeface="+mj-lt"/>
              </a:rPr>
              <a:t>Feedback, Questions &amp; Discussion.</a:t>
            </a:r>
            <a:endParaRPr lang="en-US" sz="2800" dirty="0">
              <a:ea typeface="Calibri Light" panose="020F0302020204030204"/>
              <a:cs typeface="Calibri Light" panose="020F0302020204030204"/>
            </a:endParaRPr>
          </a:p>
        </p:txBody>
      </p:sp>
    </p:spTree>
    <p:extLst>
      <p:ext uri="{BB962C8B-B14F-4D97-AF65-F5344CB8AC3E}">
        <p14:creationId xmlns:p14="http://schemas.microsoft.com/office/powerpoint/2010/main" val="430106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CF00-887C-B0B3-5816-73E1FBF96CB4}"/>
              </a:ext>
            </a:extLst>
          </p:cNvPr>
          <p:cNvSpPr>
            <a:spLocks noGrp="1"/>
          </p:cNvSpPr>
          <p:nvPr>
            <p:ph type="title"/>
          </p:nvPr>
        </p:nvSpPr>
        <p:spPr>
          <a:xfrm>
            <a:off x="838200" y="365125"/>
            <a:ext cx="10515600" cy="845786"/>
          </a:xfrm>
        </p:spPr>
        <p:txBody>
          <a:bodyPr>
            <a:normAutofit/>
          </a:bodyPr>
          <a:lstStyle/>
          <a:p>
            <a:r>
              <a:rPr lang="en-US" sz="2800" b="1" dirty="0">
                <a:latin typeface="Calibri Light"/>
                <a:ea typeface="Calibri"/>
                <a:cs typeface="Calibri"/>
              </a:rPr>
              <a:t>Introduction</a:t>
            </a:r>
            <a:endParaRPr lang="en-US" sz="2800">
              <a:latin typeface="Calibri Light"/>
              <a:ea typeface="Calibri Light"/>
              <a:cs typeface="Calibri Light"/>
            </a:endParaRPr>
          </a:p>
        </p:txBody>
      </p:sp>
      <p:sp>
        <p:nvSpPr>
          <p:cNvPr id="3" name="Content Placeholder 2">
            <a:extLst>
              <a:ext uri="{FF2B5EF4-FFF2-40B4-BE49-F238E27FC236}">
                <a16:creationId xmlns:a16="http://schemas.microsoft.com/office/drawing/2014/main" id="{06A6602B-AB2D-64D7-5249-6C231884B319}"/>
              </a:ext>
            </a:extLst>
          </p:cNvPr>
          <p:cNvSpPr>
            <a:spLocks noGrp="1"/>
          </p:cNvSpPr>
          <p:nvPr>
            <p:ph idx="1"/>
          </p:nvPr>
        </p:nvSpPr>
        <p:spPr>
          <a:xfrm>
            <a:off x="838200" y="1303514"/>
            <a:ext cx="10515600" cy="3483505"/>
          </a:xfrm>
        </p:spPr>
        <p:txBody>
          <a:bodyPr vert="horz" lIns="91440" tIns="45720" rIns="91440" bIns="45720" rtlCol="0" anchor="t">
            <a:normAutofit/>
          </a:bodyPr>
          <a:lstStyle/>
          <a:p>
            <a:pPr marL="0" indent="0">
              <a:buNone/>
            </a:pPr>
            <a:r>
              <a:rPr lang="en-US" sz="2000" b="1" dirty="0">
                <a:latin typeface="Calibri Light"/>
                <a:ea typeface="+mn-lt"/>
                <a:cs typeface="+mn-lt"/>
              </a:rPr>
              <a:t>Objective:</a:t>
            </a:r>
            <a:endParaRPr lang="en-US" sz="2000">
              <a:latin typeface="Calibri Light"/>
              <a:ea typeface="Calibri" panose="020F0502020204030204"/>
              <a:cs typeface="Calibri" panose="020F0502020204030204"/>
            </a:endParaRPr>
          </a:p>
          <a:p>
            <a:pPr lvl="1"/>
            <a:r>
              <a:rPr lang="en-US" sz="1800" dirty="0">
                <a:latin typeface="Calibri Light"/>
                <a:ea typeface="+mn-lt"/>
                <a:cs typeface="+mn-lt"/>
              </a:rPr>
              <a:t>Explore the role of sentiment analysis and satisfaction scores in predicting customer purchase likelihood.</a:t>
            </a:r>
            <a:endParaRPr lang="en-US" sz="1800">
              <a:latin typeface="Calibri Light"/>
              <a:ea typeface="Calibri Light"/>
              <a:cs typeface="Calibri Light"/>
            </a:endParaRPr>
          </a:p>
          <a:p>
            <a:pPr lvl="1"/>
            <a:r>
              <a:rPr lang="en-US" sz="1800" dirty="0">
                <a:latin typeface="Calibri Light"/>
                <a:ea typeface="+mn-lt"/>
                <a:cs typeface="+mn-lt"/>
              </a:rPr>
              <a:t>Guide business strategy on promotions using data-driven insights.</a:t>
            </a:r>
            <a:endParaRPr lang="en-US" sz="1800">
              <a:latin typeface="Calibri Light"/>
              <a:ea typeface="Calibri Light"/>
              <a:cs typeface="Calibri Light"/>
            </a:endParaRPr>
          </a:p>
          <a:p>
            <a:pPr marL="0" indent="0">
              <a:buNone/>
            </a:pPr>
            <a:r>
              <a:rPr lang="en-US" sz="2000" b="1" dirty="0">
                <a:latin typeface="Calibri Light"/>
                <a:ea typeface="+mn-lt"/>
                <a:cs typeface="+mn-lt"/>
              </a:rPr>
              <a:t>Scope:</a:t>
            </a:r>
            <a:endParaRPr lang="en-US" sz="2000">
              <a:latin typeface="Calibri Light"/>
              <a:ea typeface="Calibri" panose="020F0502020204030204"/>
              <a:cs typeface="Calibri" panose="020F0502020204030204"/>
            </a:endParaRPr>
          </a:p>
          <a:p>
            <a:pPr lvl="1"/>
            <a:r>
              <a:rPr lang="en-US" sz="1800" dirty="0">
                <a:latin typeface="Calibri Light"/>
                <a:ea typeface="+mn-lt"/>
                <a:cs typeface="+mn-lt"/>
              </a:rPr>
              <a:t>Analyze customer reviews, satisfaction scores, and purchase patterns.</a:t>
            </a:r>
            <a:endParaRPr lang="en-US" sz="1800">
              <a:latin typeface="Calibri Light"/>
              <a:ea typeface="Calibri Light"/>
              <a:cs typeface="Calibri Light"/>
            </a:endParaRPr>
          </a:p>
          <a:p>
            <a:pPr lvl="1"/>
            <a:r>
              <a:rPr lang="en-US" sz="1800" dirty="0">
                <a:latin typeface="Calibri Light"/>
                <a:ea typeface="+mn-lt"/>
                <a:cs typeface="+mn-lt"/>
              </a:rPr>
              <a:t>Develop actionable strategies based on sentiment trends.</a:t>
            </a:r>
            <a:endParaRPr lang="en-US" sz="1800" dirty="0">
              <a:latin typeface="Calibri"/>
              <a:ea typeface="Calibri"/>
              <a:cs typeface="Calibri"/>
            </a:endParaRPr>
          </a:p>
          <a:p>
            <a:pPr lvl="1"/>
            <a:r>
              <a:rPr lang="en-US" sz="1800" dirty="0">
                <a:latin typeface="Calibri Light"/>
                <a:ea typeface="Calibri"/>
                <a:cs typeface="Calibri"/>
              </a:rPr>
              <a:t>Design Future-proof dynamic data-driven solution.</a:t>
            </a:r>
          </a:p>
          <a:p>
            <a:endParaRPr lang="en-US" dirty="0">
              <a:latin typeface="Calibri Light"/>
              <a:ea typeface="Calibri"/>
              <a:cs typeface="Calibri"/>
            </a:endParaRPr>
          </a:p>
        </p:txBody>
      </p:sp>
    </p:spTree>
    <p:extLst>
      <p:ext uri="{BB962C8B-B14F-4D97-AF65-F5344CB8AC3E}">
        <p14:creationId xmlns:p14="http://schemas.microsoft.com/office/powerpoint/2010/main" val="2681787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CF00-887C-B0B3-5816-73E1FBF96CB4}"/>
              </a:ext>
            </a:extLst>
          </p:cNvPr>
          <p:cNvSpPr>
            <a:spLocks noGrp="1"/>
          </p:cNvSpPr>
          <p:nvPr>
            <p:ph type="title"/>
          </p:nvPr>
        </p:nvSpPr>
        <p:spPr>
          <a:xfrm>
            <a:off x="838200" y="365125"/>
            <a:ext cx="10515600" cy="845786"/>
          </a:xfrm>
        </p:spPr>
        <p:txBody>
          <a:bodyPr>
            <a:normAutofit/>
          </a:bodyPr>
          <a:lstStyle/>
          <a:p>
            <a:r>
              <a:rPr lang="en-US" sz="2800" b="1" dirty="0">
                <a:ea typeface="+mj-lt"/>
                <a:cs typeface="+mj-lt"/>
              </a:rPr>
              <a:t>Data Overview</a:t>
            </a:r>
            <a:endParaRPr lang="en-US" b="1">
              <a:ea typeface="Calibri Light"/>
              <a:cs typeface="Calibri Light"/>
            </a:endParaRPr>
          </a:p>
        </p:txBody>
      </p:sp>
      <p:sp>
        <p:nvSpPr>
          <p:cNvPr id="3" name="Content Placeholder 2">
            <a:extLst>
              <a:ext uri="{FF2B5EF4-FFF2-40B4-BE49-F238E27FC236}">
                <a16:creationId xmlns:a16="http://schemas.microsoft.com/office/drawing/2014/main" id="{06A6602B-AB2D-64D7-5249-6C231884B319}"/>
              </a:ext>
            </a:extLst>
          </p:cNvPr>
          <p:cNvSpPr>
            <a:spLocks noGrp="1"/>
          </p:cNvSpPr>
          <p:nvPr>
            <p:ph idx="1"/>
          </p:nvPr>
        </p:nvSpPr>
        <p:spPr>
          <a:xfrm>
            <a:off x="647700" y="1211792"/>
            <a:ext cx="10515600" cy="3483505"/>
          </a:xfrm>
        </p:spPr>
        <p:txBody>
          <a:bodyPr vert="horz" lIns="91440" tIns="45720" rIns="91440" bIns="45720" rtlCol="0" anchor="t">
            <a:normAutofit/>
          </a:bodyPr>
          <a:lstStyle/>
          <a:p>
            <a:pPr>
              <a:buFont typeface="Arial"/>
              <a:buChar char="•"/>
            </a:pPr>
            <a:r>
              <a:rPr lang="en-US" sz="2000" b="1" dirty="0">
                <a:ea typeface="+mn-lt"/>
                <a:cs typeface="+mn-lt"/>
              </a:rPr>
              <a:t>Dataset Description:</a:t>
            </a:r>
            <a:endParaRPr lang="en-US" dirty="0">
              <a:ea typeface="+mn-lt"/>
              <a:cs typeface="+mn-lt"/>
            </a:endParaRPr>
          </a:p>
          <a:p>
            <a:pPr lvl="1">
              <a:buFont typeface="Arial"/>
            </a:pPr>
            <a:r>
              <a:rPr lang="en-US" sz="1800" dirty="0">
                <a:ea typeface="+mn-lt"/>
                <a:cs typeface="+mn-lt"/>
              </a:rPr>
              <a:t>3 different datasets, 33 combined columns</a:t>
            </a:r>
          </a:p>
          <a:p>
            <a:pPr lvl="1">
              <a:buFont typeface="Arial"/>
            </a:pPr>
            <a:r>
              <a:rPr lang="en-US" sz="1800" dirty="0">
                <a:ea typeface="+mn-lt"/>
                <a:cs typeface="+mn-lt"/>
              </a:rPr>
              <a:t>55,000 records of customer reviews, purchases, promotion and satisfaction scores.</a:t>
            </a:r>
            <a:endParaRPr lang="en-US" dirty="0"/>
          </a:p>
          <a:p>
            <a:pPr lvl="1">
              <a:buFont typeface="Arial"/>
              <a:buChar char="•"/>
            </a:pPr>
            <a:r>
              <a:rPr lang="en-US" sz="1800" dirty="0">
                <a:ea typeface="+mn-lt"/>
                <a:cs typeface="+mn-lt"/>
              </a:rPr>
              <a:t>Key variables: </a:t>
            </a:r>
            <a:r>
              <a:rPr lang="en-US" sz="1800" dirty="0">
                <a:latin typeface="Consolas"/>
                <a:ea typeface="+mn-lt"/>
                <a:cs typeface="+mn-lt"/>
              </a:rPr>
              <a:t>Sentiments (Review &amp; Reply), </a:t>
            </a:r>
            <a:r>
              <a:rPr lang="en-US" sz="1800" dirty="0" err="1">
                <a:latin typeface="Consolas"/>
                <a:ea typeface="+mn-lt"/>
                <a:cs typeface="+mn-lt"/>
              </a:rPr>
              <a:t>DiscountPercentage</a:t>
            </a:r>
            <a:r>
              <a:rPr lang="en-US" sz="1800" dirty="0">
                <a:latin typeface="Consolas"/>
                <a:ea typeface="+mn-lt"/>
                <a:cs typeface="+mn-lt"/>
              </a:rPr>
              <a:t>, </a:t>
            </a:r>
            <a:r>
              <a:rPr lang="en-US" sz="1800" dirty="0" err="1">
                <a:latin typeface="Consolas"/>
                <a:ea typeface="+mn-lt"/>
                <a:cs typeface="+mn-lt"/>
              </a:rPr>
              <a:t>EngagementMetric</a:t>
            </a:r>
            <a:r>
              <a:rPr lang="en-US" sz="1800" dirty="0">
                <a:latin typeface="Consolas"/>
                <a:ea typeface="+mn-lt"/>
                <a:cs typeface="+mn-lt"/>
              </a:rPr>
              <a:t>, </a:t>
            </a:r>
            <a:r>
              <a:rPr lang="en-US" sz="1800" dirty="0" err="1">
                <a:latin typeface="Consolas"/>
                <a:ea typeface="+mn-lt"/>
                <a:cs typeface="+mn-lt"/>
              </a:rPr>
              <a:t>CustomerInteraction</a:t>
            </a:r>
            <a:r>
              <a:rPr lang="en-US" sz="1800" dirty="0">
                <a:latin typeface="Consolas"/>
                <a:ea typeface="+mn-lt"/>
                <a:cs typeface="+mn-lt"/>
              </a:rPr>
              <a:t>, </a:t>
            </a:r>
            <a:r>
              <a:rPr lang="en-US" sz="1800" dirty="0" err="1">
                <a:latin typeface="Consolas"/>
                <a:ea typeface="+mn-lt"/>
                <a:cs typeface="+mn-lt"/>
              </a:rPr>
              <a:t>ConditionalPromotions</a:t>
            </a:r>
            <a:r>
              <a:rPr lang="en-US" sz="1800" dirty="0">
                <a:latin typeface="Consolas"/>
                <a:ea typeface="+mn-lt"/>
                <a:cs typeface="+mn-lt"/>
              </a:rPr>
              <a:t> and Purchase</a:t>
            </a:r>
            <a:r>
              <a:rPr lang="en-US" sz="1800" dirty="0">
                <a:ea typeface="+mn-lt"/>
                <a:cs typeface="+mn-lt"/>
              </a:rPr>
              <a:t>.</a:t>
            </a:r>
          </a:p>
          <a:p>
            <a:pPr>
              <a:buFont typeface="Arial"/>
            </a:pPr>
            <a:r>
              <a:rPr lang="en-US" sz="2000" b="1" dirty="0">
                <a:ea typeface="+mn-lt"/>
                <a:cs typeface="+mn-lt"/>
              </a:rPr>
              <a:t>Goal:</a:t>
            </a:r>
            <a:r>
              <a:rPr lang="en-US" sz="2000" dirty="0">
                <a:ea typeface="+mn-lt"/>
                <a:cs typeface="+mn-lt"/>
              </a:rPr>
              <a:t> </a:t>
            </a:r>
          </a:p>
          <a:p>
            <a:pPr lvl="1">
              <a:buFont typeface="Arial"/>
            </a:pPr>
            <a:r>
              <a:rPr lang="en-US" sz="1800" dirty="0">
                <a:ea typeface="+mn-lt"/>
                <a:cs typeface="+mn-lt"/>
              </a:rPr>
              <a:t>Perform extensive EDA, Feature enrichment and data Normalization </a:t>
            </a:r>
          </a:p>
          <a:p>
            <a:pPr lvl="1">
              <a:buFont typeface="Arial"/>
            </a:pPr>
            <a:r>
              <a:rPr lang="en-US" sz="1800" dirty="0">
                <a:ea typeface="+mn-lt"/>
                <a:cs typeface="+mn-lt"/>
              </a:rPr>
              <a:t>Analyse customer sentiments to identify trends</a:t>
            </a:r>
            <a:endParaRPr lang="en-US" dirty="0"/>
          </a:p>
          <a:p>
            <a:pPr lvl="1">
              <a:buFont typeface="Arial"/>
              <a:buChar char="•"/>
            </a:pPr>
            <a:r>
              <a:rPr lang="en-US" sz="1800" dirty="0">
                <a:ea typeface="+mn-lt"/>
                <a:cs typeface="+mn-lt"/>
              </a:rPr>
              <a:t>Purchase behavior based on Sentiment analysis </a:t>
            </a:r>
            <a:endParaRPr lang="en-US" sz="1800">
              <a:ea typeface="+mn-lt"/>
              <a:cs typeface="+mn-lt"/>
            </a:endParaRPr>
          </a:p>
          <a:p>
            <a:pPr lvl="1">
              <a:buFont typeface="Arial"/>
              <a:buChar char="•"/>
            </a:pPr>
            <a:r>
              <a:rPr lang="en-US" sz="1800" dirty="0">
                <a:ea typeface="+mn-lt"/>
                <a:cs typeface="+mn-lt"/>
              </a:rPr>
              <a:t>Correlations to optimize promotion strategies for business profit</a:t>
            </a:r>
            <a:endParaRPr lang="en-US" sz="1800" dirty="0">
              <a:ea typeface="Calibri"/>
              <a:cs typeface="Calibri"/>
            </a:endParaRPr>
          </a:p>
          <a:p>
            <a:pPr marL="457200" lvl="1" indent="0">
              <a:buNone/>
            </a:pPr>
            <a:endParaRPr lang="en-US" sz="1800" dirty="0">
              <a:latin typeface="Calibri"/>
              <a:ea typeface="Calibri"/>
              <a:cs typeface="Calibri"/>
            </a:endParaRPr>
          </a:p>
          <a:p>
            <a:pPr marL="0" indent="0">
              <a:buNone/>
            </a:pPr>
            <a:endParaRPr lang="en-US" sz="2000" b="1" dirty="0">
              <a:latin typeface="Calibri"/>
              <a:ea typeface="Calibri"/>
              <a:cs typeface="Calibri"/>
            </a:endParaRPr>
          </a:p>
          <a:p>
            <a:endParaRPr lang="en-US" dirty="0">
              <a:latin typeface="Calibri Light"/>
              <a:ea typeface="Calibri"/>
              <a:cs typeface="Calibri"/>
            </a:endParaRPr>
          </a:p>
        </p:txBody>
      </p:sp>
    </p:spTree>
    <p:extLst>
      <p:ext uri="{BB962C8B-B14F-4D97-AF65-F5344CB8AC3E}">
        <p14:creationId xmlns:p14="http://schemas.microsoft.com/office/powerpoint/2010/main" val="783889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CF00-887C-B0B3-5816-73E1FBF96CB4}"/>
              </a:ext>
            </a:extLst>
          </p:cNvPr>
          <p:cNvSpPr>
            <a:spLocks noGrp="1"/>
          </p:cNvSpPr>
          <p:nvPr>
            <p:ph type="title"/>
          </p:nvPr>
        </p:nvSpPr>
        <p:spPr>
          <a:xfrm>
            <a:off x="160867" y="3367"/>
            <a:ext cx="10515600" cy="845786"/>
          </a:xfrm>
        </p:spPr>
        <p:txBody>
          <a:bodyPr>
            <a:normAutofit/>
          </a:bodyPr>
          <a:lstStyle/>
          <a:p>
            <a:r>
              <a:rPr lang="en-US" sz="2800" b="1" dirty="0">
                <a:ea typeface="+mj-lt"/>
                <a:cs typeface="+mj-lt"/>
              </a:rPr>
              <a:t>Data Overview </a:t>
            </a:r>
            <a:r>
              <a:rPr lang="en-US" sz="1400" b="1" dirty="0">
                <a:ea typeface="+mj-lt"/>
                <a:cs typeface="+mj-lt"/>
              </a:rPr>
              <a:t>[Con.]</a:t>
            </a:r>
            <a:endParaRPr lang="en-US" b="1" dirty="0">
              <a:ea typeface="Calibri Light"/>
              <a:cs typeface="Calibri Light"/>
            </a:endParaRPr>
          </a:p>
        </p:txBody>
      </p:sp>
      <p:pic>
        <p:nvPicPr>
          <p:cNvPr id="4" name="Content Placeholder 3" descr="A screenshot of a computer&#10;&#10;Description automatically generated">
            <a:extLst>
              <a:ext uri="{FF2B5EF4-FFF2-40B4-BE49-F238E27FC236}">
                <a16:creationId xmlns:a16="http://schemas.microsoft.com/office/drawing/2014/main" id="{32AFA507-CBAE-ED56-7298-6C0378108ECC}"/>
              </a:ext>
            </a:extLst>
          </p:cNvPr>
          <p:cNvPicPr>
            <a:picLocks noGrp="1" noChangeAspect="1"/>
          </p:cNvPicPr>
          <p:nvPr>
            <p:ph idx="1"/>
          </p:nvPr>
        </p:nvPicPr>
        <p:blipFill>
          <a:blip r:embed="rId2"/>
          <a:stretch>
            <a:fillRect/>
          </a:stretch>
        </p:blipFill>
        <p:spPr>
          <a:xfrm>
            <a:off x="998997" y="696095"/>
            <a:ext cx="4886946" cy="4330171"/>
          </a:xfrm>
        </p:spPr>
      </p:pic>
      <p:pic>
        <p:nvPicPr>
          <p:cNvPr id="9" name="Picture 8" descr="A screenshot of a computer&#10;&#10;Description automatically generated">
            <a:extLst>
              <a:ext uri="{FF2B5EF4-FFF2-40B4-BE49-F238E27FC236}">
                <a16:creationId xmlns:a16="http://schemas.microsoft.com/office/drawing/2014/main" id="{FFF0D4C3-F940-7D1B-1ED5-6700DF4F629D}"/>
              </a:ext>
            </a:extLst>
          </p:cNvPr>
          <p:cNvPicPr>
            <a:picLocks noChangeAspect="1"/>
          </p:cNvPicPr>
          <p:nvPr/>
        </p:nvPicPr>
        <p:blipFill>
          <a:blip r:embed="rId3"/>
          <a:stretch>
            <a:fillRect/>
          </a:stretch>
        </p:blipFill>
        <p:spPr>
          <a:xfrm>
            <a:off x="6580769" y="692728"/>
            <a:ext cx="4880158" cy="4333393"/>
          </a:xfrm>
          <a:prstGeom prst="rect">
            <a:avLst/>
          </a:prstGeom>
        </p:spPr>
      </p:pic>
    </p:spTree>
    <p:extLst>
      <p:ext uri="{BB962C8B-B14F-4D97-AF65-F5344CB8AC3E}">
        <p14:creationId xmlns:p14="http://schemas.microsoft.com/office/powerpoint/2010/main" val="1316441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CF00-887C-B0B3-5816-73E1FBF96CB4}"/>
              </a:ext>
            </a:extLst>
          </p:cNvPr>
          <p:cNvSpPr>
            <a:spLocks noGrp="1"/>
          </p:cNvSpPr>
          <p:nvPr>
            <p:ph type="title"/>
          </p:nvPr>
        </p:nvSpPr>
        <p:spPr>
          <a:xfrm>
            <a:off x="160867" y="3367"/>
            <a:ext cx="10515600" cy="845786"/>
          </a:xfrm>
        </p:spPr>
        <p:txBody>
          <a:bodyPr>
            <a:normAutofit/>
          </a:bodyPr>
          <a:lstStyle/>
          <a:p>
            <a:r>
              <a:rPr lang="en-US" sz="2800" b="1" dirty="0">
                <a:ea typeface="+mj-lt"/>
                <a:cs typeface="+mj-lt"/>
              </a:rPr>
              <a:t>Data Overview </a:t>
            </a:r>
            <a:r>
              <a:rPr lang="en-US" sz="1400" b="1" dirty="0">
                <a:ea typeface="+mj-lt"/>
                <a:cs typeface="+mj-lt"/>
              </a:rPr>
              <a:t>[Con.]</a:t>
            </a:r>
            <a:endParaRPr lang="en-US" b="1" dirty="0">
              <a:ea typeface="Calibri Light"/>
              <a:cs typeface="Calibri Light"/>
            </a:endParaRPr>
          </a:p>
        </p:txBody>
      </p:sp>
      <p:pic>
        <p:nvPicPr>
          <p:cNvPr id="10" name="Picture 9" descr="A screenshot of a computer&#10;&#10;Description automatically generated">
            <a:extLst>
              <a:ext uri="{FF2B5EF4-FFF2-40B4-BE49-F238E27FC236}">
                <a16:creationId xmlns:a16="http://schemas.microsoft.com/office/drawing/2014/main" id="{943CFE31-5CDA-C86D-D020-60231D218EF5}"/>
              </a:ext>
            </a:extLst>
          </p:cNvPr>
          <p:cNvPicPr>
            <a:picLocks noChangeAspect="1"/>
          </p:cNvPicPr>
          <p:nvPr/>
        </p:nvPicPr>
        <p:blipFill>
          <a:blip r:embed="rId2"/>
          <a:stretch>
            <a:fillRect/>
          </a:stretch>
        </p:blipFill>
        <p:spPr>
          <a:xfrm>
            <a:off x="162357" y="666894"/>
            <a:ext cx="5632740" cy="2453121"/>
          </a:xfrm>
          <a:prstGeom prst="rect">
            <a:avLst/>
          </a:prstGeom>
        </p:spPr>
      </p:pic>
      <p:pic>
        <p:nvPicPr>
          <p:cNvPr id="6" name="Picture 5" descr="A screenshot of a graph&#10;&#10;Description automatically generated">
            <a:extLst>
              <a:ext uri="{FF2B5EF4-FFF2-40B4-BE49-F238E27FC236}">
                <a16:creationId xmlns:a16="http://schemas.microsoft.com/office/drawing/2014/main" id="{B37BD124-2A39-7879-A462-54CE3D490BC4}"/>
              </a:ext>
            </a:extLst>
          </p:cNvPr>
          <p:cNvPicPr>
            <a:picLocks noChangeAspect="1"/>
          </p:cNvPicPr>
          <p:nvPr/>
        </p:nvPicPr>
        <p:blipFill>
          <a:blip r:embed="rId3"/>
          <a:stretch>
            <a:fillRect/>
          </a:stretch>
        </p:blipFill>
        <p:spPr>
          <a:xfrm>
            <a:off x="5799843" y="669636"/>
            <a:ext cx="6257282" cy="3748425"/>
          </a:xfrm>
          <a:prstGeom prst="rect">
            <a:avLst/>
          </a:prstGeom>
        </p:spPr>
      </p:pic>
      <p:sp>
        <p:nvSpPr>
          <p:cNvPr id="7" name="TextBox 6">
            <a:extLst>
              <a:ext uri="{FF2B5EF4-FFF2-40B4-BE49-F238E27FC236}">
                <a16:creationId xmlns:a16="http://schemas.microsoft.com/office/drawing/2014/main" id="{EB52F03C-7FEE-EDC1-6C1B-378F17B30EBB}"/>
              </a:ext>
            </a:extLst>
          </p:cNvPr>
          <p:cNvSpPr txBox="1"/>
          <p:nvPr/>
        </p:nvSpPr>
        <p:spPr>
          <a:xfrm>
            <a:off x="128840" y="3189805"/>
            <a:ext cx="5706530" cy="1608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t>Key Points:</a:t>
            </a:r>
            <a:endParaRPr lang="en-US" sz="900" b="1">
              <a:ea typeface="Calibri"/>
              <a:cs typeface="Calibri"/>
            </a:endParaRPr>
          </a:p>
          <a:p>
            <a:r>
              <a:rPr lang="en-US" sz="900" b="1" dirty="0">
                <a:ea typeface="+mn-lt"/>
                <a:cs typeface="+mn-lt"/>
              </a:rPr>
              <a:t>Uniform Distributions:</a:t>
            </a:r>
            <a:endParaRPr lang="en-US" sz="900" dirty="0">
              <a:ea typeface="Calibri"/>
              <a:cs typeface="Calibri"/>
            </a:endParaRPr>
          </a:p>
          <a:p>
            <a:pPr marL="285750" indent="-285750">
              <a:buFont typeface="Wingdings"/>
              <a:buChar char="Ø"/>
            </a:pPr>
            <a:r>
              <a:rPr lang="en-US" sz="900" dirty="0">
                <a:ea typeface="+mn-lt"/>
                <a:cs typeface="+mn-lt"/>
              </a:rPr>
              <a:t>Variables like </a:t>
            </a:r>
            <a:r>
              <a:rPr lang="en-US" sz="900" b="1" dirty="0">
                <a:latin typeface="Consolas"/>
              </a:rPr>
              <a:t>Age</a:t>
            </a:r>
            <a:r>
              <a:rPr lang="en-US" sz="900" dirty="0">
                <a:ea typeface="+mn-lt"/>
                <a:cs typeface="+mn-lt"/>
              </a:rPr>
              <a:t> and </a:t>
            </a:r>
            <a:r>
              <a:rPr lang="en-US" sz="900" b="1" dirty="0" err="1">
                <a:latin typeface="Consolas"/>
              </a:rPr>
              <a:t>Marital_Status</a:t>
            </a:r>
            <a:r>
              <a:rPr lang="en-US" sz="900" dirty="0">
                <a:ea typeface="+mn-lt"/>
                <a:cs typeface="+mn-lt"/>
              </a:rPr>
              <a:t> show uniform or binary distributions, indicating diverse demographics and clear categories.</a:t>
            </a:r>
            <a:endParaRPr lang="en-US" sz="900" dirty="0">
              <a:ea typeface="Calibri"/>
              <a:cs typeface="Calibri"/>
            </a:endParaRPr>
          </a:p>
          <a:p>
            <a:r>
              <a:rPr lang="en-US" sz="900" b="1" dirty="0">
                <a:ea typeface="+mn-lt"/>
                <a:cs typeface="+mn-lt"/>
              </a:rPr>
              <a:t>Skewed Variables:</a:t>
            </a:r>
            <a:endParaRPr lang="en-US" sz="900" dirty="0">
              <a:ea typeface="Calibri"/>
              <a:cs typeface="Calibri"/>
            </a:endParaRPr>
          </a:p>
          <a:p>
            <a:pPr marL="285750" indent="-285750">
              <a:buFont typeface="Wingdings"/>
              <a:buChar char="Ø"/>
            </a:pPr>
            <a:r>
              <a:rPr lang="en-US" sz="900" dirty="0">
                <a:ea typeface="+mn-lt"/>
                <a:cs typeface="+mn-lt"/>
              </a:rPr>
              <a:t>Variables like </a:t>
            </a:r>
            <a:r>
              <a:rPr lang="en-US" sz="900" b="1" dirty="0">
                <a:latin typeface="Consolas"/>
              </a:rPr>
              <a:t>PRICE_CURRENT</a:t>
            </a:r>
            <a:r>
              <a:rPr lang="en-US" sz="900" dirty="0">
                <a:ea typeface="+mn-lt"/>
                <a:cs typeface="+mn-lt"/>
              </a:rPr>
              <a:t>, </a:t>
            </a:r>
            <a:r>
              <a:rPr lang="en-US" sz="900" b="1" dirty="0" err="1">
                <a:latin typeface="Consolas"/>
              </a:rPr>
              <a:t>thumbsUpCount</a:t>
            </a:r>
            <a:r>
              <a:rPr lang="en-US" sz="900" dirty="0">
                <a:ea typeface="+mn-lt"/>
                <a:cs typeface="+mn-lt"/>
              </a:rPr>
              <a:t>, and </a:t>
            </a:r>
            <a:r>
              <a:rPr lang="en-US" sz="900" b="1" dirty="0" err="1">
                <a:latin typeface="Consolas"/>
              </a:rPr>
              <a:t>Engagement_Metric</a:t>
            </a:r>
            <a:r>
              <a:rPr lang="en-US" sz="900" dirty="0">
                <a:ea typeface="+mn-lt"/>
                <a:cs typeface="+mn-lt"/>
              </a:rPr>
              <a:t> are highly skewed, with most values near zero, indicating limited high-value interactions or outliers.</a:t>
            </a:r>
            <a:endParaRPr lang="en-US" sz="900" dirty="0">
              <a:ea typeface="Calibri"/>
              <a:cs typeface="Calibri"/>
            </a:endParaRPr>
          </a:p>
          <a:p>
            <a:r>
              <a:rPr lang="en-US" sz="900" b="1" dirty="0">
                <a:ea typeface="+mn-lt"/>
                <a:cs typeface="+mn-lt"/>
              </a:rPr>
              <a:t>Purchase Patterns:</a:t>
            </a:r>
            <a:endParaRPr lang="en-US" sz="900" dirty="0">
              <a:ea typeface="Calibri"/>
              <a:cs typeface="Calibri"/>
            </a:endParaRPr>
          </a:p>
          <a:p>
            <a:pPr marL="285750" indent="-285750">
              <a:buFont typeface="Wingdings"/>
              <a:buChar char="Ø"/>
            </a:pPr>
            <a:r>
              <a:rPr lang="en-US" sz="900" b="1" dirty="0">
                <a:latin typeface="Consolas"/>
              </a:rPr>
              <a:t>Purchase</a:t>
            </a:r>
            <a:r>
              <a:rPr lang="en-US" sz="900" dirty="0">
                <a:ea typeface="+mn-lt"/>
                <a:cs typeface="+mn-lt"/>
              </a:rPr>
              <a:t> shows a bell-shaped distribution with a peak in the mid-range, suggesting most purchases cluster around average amounts.</a:t>
            </a:r>
            <a:endParaRPr lang="en-US" sz="900" dirty="0">
              <a:ea typeface="Calibri"/>
              <a:cs typeface="Calibri"/>
            </a:endParaRPr>
          </a:p>
          <a:p>
            <a:endParaRPr lang="en-US" sz="900" dirty="0">
              <a:ea typeface="Calibri"/>
              <a:cs typeface="Calibri"/>
            </a:endParaRPr>
          </a:p>
        </p:txBody>
      </p:sp>
      <p:sp>
        <p:nvSpPr>
          <p:cNvPr id="8" name="TextBox 7">
            <a:extLst>
              <a:ext uri="{FF2B5EF4-FFF2-40B4-BE49-F238E27FC236}">
                <a16:creationId xmlns:a16="http://schemas.microsoft.com/office/drawing/2014/main" id="{49C9A6C3-E45D-40D9-65A7-FBD0D40465AF}"/>
              </a:ext>
            </a:extLst>
          </p:cNvPr>
          <p:cNvSpPr txBox="1"/>
          <p:nvPr/>
        </p:nvSpPr>
        <p:spPr>
          <a:xfrm>
            <a:off x="126899" y="4561587"/>
            <a:ext cx="114099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ea typeface="Calibri"/>
                <a:cs typeface="Calibri"/>
              </a:rPr>
              <a:t>Discount Impact:</a:t>
            </a:r>
            <a:endParaRPr lang="en-US" sz="900" dirty="0">
              <a:ea typeface="Calibri"/>
              <a:cs typeface="Calibri"/>
            </a:endParaRPr>
          </a:p>
          <a:p>
            <a:pPr marL="285750" indent="-285750">
              <a:buFont typeface="Wingdings"/>
              <a:buChar char="Ø"/>
            </a:pPr>
            <a:r>
              <a:rPr lang="en-US" sz="900" dirty="0">
                <a:ea typeface="Calibri"/>
                <a:cs typeface="Calibri"/>
              </a:rPr>
              <a:t>Discounts are heavily skewed toward significant negative values, highlighting aggressive pricing strategies.</a:t>
            </a:r>
          </a:p>
          <a:p>
            <a:r>
              <a:rPr lang="en-US" sz="900" b="1" dirty="0">
                <a:ea typeface="Calibri"/>
                <a:cs typeface="Calibri"/>
              </a:rPr>
              <a:t>Satisfaction (</a:t>
            </a:r>
            <a:r>
              <a:rPr lang="en-US" sz="900" b="1" dirty="0">
                <a:latin typeface="Consolas"/>
              </a:rPr>
              <a:t>score</a:t>
            </a:r>
            <a:r>
              <a:rPr lang="en-US" sz="900" b="1" dirty="0">
                <a:ea typeface="Calibri"/>
                <a:cs typeface="Calibri"/>
              </a:rPr>
              <a:t>):</a:t>
            </a:r>
            <a:endParaRPr lang="en-US" sz="900" dirty="0">
              <a:ea typeface="Calibri"/>
              <a:cs typeface="Calibri"/>
            </a:endParaRPr>
          </a:p>
          <a:p>
            <a:pPr marL="285750" indent="-285750">
              <a:buFont typeface="Wingdings"/>
              <a:buChar char="Ø"/>
            </a:pPr>
            <a:r>
              <a:rPr lang="en-US" sz="900" dirty="0">
                <a:ea typeface="Calibri"/>
                <a:cs typeface="Calibri"/>
              </a:rPr>
              <a:t>Scores are discrete and lean toward mid-to-high values, indicating general customer satisfaction.</a:t>
            </a:r>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2972107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CF00-887C-B0B3-5816-73E1FBF96CB4}"/>
              </a:ext>
            </a:extLst>
          </p:cNvPr>
          <p:cNvSpPr>
            <a:spLocks noGrp="1"/>
          </p:cNvSpPr>
          <p:nvPr>
            <p:ph type="title"/>
          </p:nvPr>
        </p:nvSpPr>
        <p:spPr>
          <a:xfrm>
            <a:off x="763796" y="336261"/>
            <a:ext cx="11046690" cy="845786"/>
          </a:xfrm>
        </p:spPr>
        <p:txBody>
          <a:bodyPr>
            <a:normAutofit/>
          </a:bodyPr>
          <a:lstStyle/>
          <a:p>
            <a:r>
              <a:rPr lang="en-US" sz="2800" b="1" dirty="0">
                <a:ea typeface="+mj-lt"/>
                <a:cs typeface="+mj-lt"/>
              </a:rPr>
              <a:t>Key Analysis</a:t>
            </a:r>
            <a:br>
              <a:rPr lang="en-US" sz="2800" b="1" dirty="0">
                <a:ea typeface="+mj-lt"/>
                <a:cs typeface="+mj-lt"/>
              </a:rPr>
            </a:br>
            <a:r>
              <a:rPr lang="en-US" sz="2000" dirty="0">
                <a:ea typeface="+mj-lt"/>
                <a:cs typeface="+mj-lt"/>
              </a:rPr>
              <a:t>Correlation Heatmap between features customer sentiments and interaction score</a:t>
            </a:r>
            <a:endParaRPr lang="en-US" sz="2000" b="1">
              <a:ea typeface="Calibri Light"/>
              <a:cs typeface="Calibri Light"/>
            </a:endParaRPr>
          </a:p>
        </p:txBody>
      </p:sp>
      <p:sp>
        <p:nvSpPr>
          <p:cNvPr id="3" name="Content Placeholder 2">
            <a:extLst>
              <a:ext uri="{FF2B5EF4-FFF2-40B4-BE49-F238E27FC236}">
                <a16:creationId xmlns:a16="http://schemas.microsoft.com/office/drawing/2014/main" id="{06A6602B-AB2D-64D7-5249-6C231884B319}"/>
              </a:ext>
            </a:extLst>
          </p:cNvPr>
          <p:cNvSpPr>
            <a:spLocks noGrp="1"/>
          </p:cNvSpPr>
          <p:nvPr>
            <p:ph idx="1"/>
          </p:nvPr>
        </p:nvSpPr>
        <p:spPr>
          <a:xfrm>
            <a:off x="647700" y="1211792"/>
            <a:ext cx="10515600" cy="3483505"/>
          </a:xfrm>
        </p:spPr>
        <p:txBody>
          <a:bodyPr vert="horz" lIns="91440" tIns="45720" rIns="91440" bIns="45720" rtlCol="0" anchor="t">
            <a:normAutofit/>
          </a:bodyPr>
          <a:lstStyle/>
          <a:p>
            <a:pPr marL="0" indent="0">
              <a:buNone/>
            </a:pPr>
            <a:endParaRPr lang="en-US" sz="2000" b="1" dirty="0">
              <a:ea typeface="Calibri"/>
              <a:cs typeface="Calibri"/>
            </a:endParaRPr>
          </a:p>
          <a:p>
            <a:pPr marL="457200" lvl="1" indent="0">
              <a:buNone/>
            </a:pPr>
            <a:endParaRPr lang="en-US" sz="1800" dirty="0">
              <a:latin typeface="Calibri"/>
              <a:ea typeface="Calibri"/>
              <a:cs typeface="Calibri"/>
            </a:endParaRPr>
          </a:p>
          <a:p>
            <a:pPr marL="0" indent="0">
              <a:buNone/>
            </a:pPr>
            <a:endParaRPr lang="en-US" sz="2000" b="1" dirty="0">
              <a:latin typeface="Calibri"/>
              <a:ea typeface="Calibri"/>
              <a:cs typeface="Calibri"/>
            </a:endParaRPr>
          </a:p>
          <a:p>
            <a:endParaRPr lang="en-US" dirty="0">
              <a:latin typeface="Calibri Light"/>
              <a:ea typeface="Calibri"/>
              <a:cs typeface="Calibri"/>
            </a:endParaRPr>
          </a:p>
        </p:txBody>
      </p:sp>
      <p:pic>
        <p:nvPicPr>
          <p:cNvPr id="4" name="Picture 3">
            <a:extLst>
              <a:ext uri="{FF2B5EF4-FFF2-40B4-BE49-F238E27FC236}">
                <a16:creationId xmlns:a16="http://schemas.microsoft.com/office/drawing/2014/main" id="{1D2C3E9E-EC89-57B5-D3B9-56FB886B5F72}"/>
              </a:ext>
            </a:extLst>
          </p:cNvPr>
          <p:cNvPicPr>
            <a:picLocks noChangeAspect="1"/>
          </p:cNvPicPr>
          <p:nvPr/>
        </p:nvPicPr>
        <p:blipFill>
          <a:blip r:embed="rId2"/>
          <a:stretch>
            <a:fillRect/>
          </a:stretch>
        </p:blipFill>
        <p:spPr>
          <a:xfrm>
            <a:off x="1261951" y="1195212"/>
            <a:ext cx="4005693" cy="3481081"/>
          </a:xfrm>
          <a:prstGeom prst="rect">
            <a:avLst/>
          </a:prstGeom>
        </p:spPr>
      </p:pic>
      <p:sp>
        <p:nvSpPr>
          <p:cNvPr id="5" name="TextBox 4">
            <a:extLst>
              <a:ext uri="{FF2B5EF4-FFF2-40B4-BE49-F238E27FC236}">
                <a16:creationId xmlns:a16="http://schemas.microsoft.com/office/drawing/2014/main" id="{66638983-BA96-93F9-9635-5107D7D4430B}"/>
              </a:ext>
            </a:extLst>
          </p:cNvPr>
          <p:cNvSpPr txBox="1"/>
          <p:nvPr/>
        </p:nvSpPr>
        <p:spPr>
          <a:xfrm>
            <a:off x="1491850" y="4702112"/>
            <a:ext cx="354753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ea typeface="+mn-lt"/>
                <a:cs typeface="+mn-lt"/>
              </a:rPr>
              <a:t>Takeaway:</a:t>
            </a:r>
            <a:r>
              <a:rPr lang="en-US" sz="1000" dirty="0">
                <a:ea typeface="+mn-lt"/>
                <a:cs typeface="+mn-lt"/>
              </a:rPr>
              <a:t> Satisfaction and sentiment indirectly influence purchases but play a role in engagement.</a:t>
            </a:r>
            <a:endParaRPr lang="en-US" sz="1000">
              <a:ea typeface="Calibri"/>
              <a:cs typeface="Calibri"/>
            </a:endParaRPr>
          </a:p>
        </p:txBody>
      </p:sp>
      <p:pic>
        <p:nvPicPr>
          <p:cNvPr id="15" name="Picture 14" descr="A red and blue squares&#10;&#10;Description automatically generated">
            <a:extLst>
              <a:ext uri="{FF2B5EF4-FFF2-40B4-BE49-F238E27FC236}">
                <a16:creationId xmlns:a16="http://schemas.microsoft.com/office/drawing/2014/main" id="{2D2BFD7B-EC61-5F0C-0E47-C0E06B182E31}"/>
              </a:ext>
            </a:extLst>
          </p:cNvPr>
          <p:cNvPicPr>
            <a:picLocks noChangeAspect="1"/>
          </p:cNvPicPr>
          <p:nvPr/>
        </p:nvPicPr>
        <p:blipFill>
          <a:blip r:embed="rId3"/>
          <a:stretch>
            <a:fillRect/>
          </a:stretch>
        </p:blipFill>
        <p:spPr>
          <a:xfrm>
            <a:off x="5670733" y="1194569"/>
            <a:ext cx="4383447" cy="3483650"/>
          </a:xfrm>
          <a:prstGeom prst="rect">
            <a:avLst/>
          </a:prstGeom>
        </p:spPr>
      </p:pic>
      <p:sp>
        <p:nvSpPr>
          <p:cNvPr id="17" name="TextBox 16">
            <a:extLst>
              <a:ext uri="{FF2B5EF4-FFF2-40B4-BE49-F238E27FC236}">
                <a16:creationId xmlns:a16="http://schemas.microsoft.com/office/drawing/2014/main" id="{592F13F8-F253-097D-9091-9AB3EFC489B5}"/>
              </a:ext>
            </a:extLst>
          </p:cNvPr>
          <p:cNvSpPr txBox="1"/>
          <p:nvPr/>
        </p:nvSpPr>
        <p:spPr>
          <a:xfrm>
            <a:off x="5555850" y="4702112"/>
            <a:ext cx="5779652"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ea typeface="+mn-lt"/>
                <a:cs typeface="+mn-lt"/>
              </a:rPr>
              <a:t>Takeaway:</a:t>
            </a:r>
            <a:r>
              <a:rPr lang="en-US" sz="1000" dirty="0">
                <a:ea typeface="+mn-lt"/>
                <a:cs typeface="+mn-lt"/>
              </a:rPr>
              <a:t> Positive reviews are moderately linked to higher customer satisfaction (correlation: 0.56).</a:t>
            </a:r>
            <a:endParaRPr lang="en-US"/>
          </a:p>
          <a:p>
            <a:r>
              <a:rPr lang="en-US" sz="1000" dirty="0">
                <a:ea typeface="+mn-lt"/>
                <a:cs typeface="+mn-lt"/>
              </a:rPr>
              <a:t>Replies from Walmart have a weaker impact on satisfaction (correlation: 0.33) compared to reviews.</a:t>
            </a:r>
            <a:endParaRPr lang="en-US" dirty="0">
              <a:ea typeface="+mn-lt"/>
              <a:cs typeface="+mn-lt"/>
            </a:endParaRPr>
          </a:p>
          <a:p>
            <a:endParaRPr lang="en-US" sz="1000" dirty="0">
              <a:ea typeface="Calibri"/>
              <a:cs typeface="Calibri"/>
            </a:endParaRPr>
          </a:p>
        </p:txBody>
      </p:sp>
    </p:spTree>
    <p:extLst>
      <p:ext uri="{BB962C8B-B14F-4D97-AF65-F5344CB8AC3E}">
        <p14:creationId xmlns:p14="http://schemas.microsoft.com/office/powerpoint/2010/main" val="94717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CF00-887C-B0B3-5816-73E1FBF96CB4}"/>
              </a:ext>
            </a:extLst>
          </p:cNvPr>
          <p:cNvSpPr>
            <a:spLocks noGrp="1"/>
          </p:cNvSpPr>
          <p:nvPr>
            <p:ph type="title"/>
          </p:nvPr>
        </p:nvSpPr>
        <p:spPr>
          <a:xfrm>
            <a:off x="301978" y="343958"/>
            <a:ext cx="10515600" cy="845786"/>
          </a:xfrm>
        </p:spPr>
        <p:txBody>
          <a:bodyPr>
            <a:normAutofit/>
          </a:bodyPr>
          <a:lstStyle/>
          <a:p>
            <a:r>
              <a:rPr lang="en-US" sz="2800" b="1" dirty="0">
                <a:ea typeface="+mj-lt"/>
                <a:cs typeface="+mj-lt"/>
              </a:rPr>
              <a:t>Key Analysis </a:t>
            </a:r>
            <a:r>
              <a:rPr lang="en-US" sz="1400" b="1" dirty="0">
                <a:ea typeface="+mj-lt"/>
                <a:cs typeface="+mj-lt"/>
              </a:rPr>
              <a:t>[Con.]</a:t>
            </a:r>
            <a:br>
              <a:rPr lang="en-US" sz="2800" b="1" dirty="0">
                <a:ea typeface="+mj-lt"/>
                <a:cs typeface="+mj-lt"/>
              </a:rPr>
            </a:br>
            <a:r>
              <a:rPr lang="en-US" sz="2000" dirty="0">
                <a:ea typeface="+mj-lt"/>
                <a:cs typeface="+mj-lt"/>
              </a:rPr>
              <a:t>Review text mining and </a:t>
            </a:r>
            <a:r>
              <a:rPr lang="en-US" sz="2000" dirty="0" err="1">
                <a:ea typeface="+mj-lt"/>
                <a:cs typeface="+mj-lt"/>
              </a:rPr>
              <a:t>WordCloud</a:t>
            </a:r>
            <a:r>
              <a:rPr lang="en-US" sz="2000" dirty="0">
                <a:ea typeface="+mj-lt"/>
                <a:cs typeface="+mj-lt"/>
              </a:rPr>
              <a:t>, Text Mining for Sentiment analysis</a:t>
            </a:r>
            <a:endParaRPr lang="en-US" sz="2000" b="1">
              <a:ea typeface="Calibri Light"/>
              <a:cs typeface="Calibri Light"/>
            </a:endParaRPr>
          </a:p>
        </p:txBody>
      </p:sp>
      <p:sp>
        <p:nvSpPr>
          <p:cNvPr id="3" name="Content Placeholder 2">
            <a:extLst>
              <a:ext uri="{FF2B5EF4-FFF2-40B4-BE49-F238E27FC236}">
                <a16:creationId xmlns:a16="http://schemas.microsoft.com/office/drawing/2014/main" id="{06A6602B-AB2D-64D7-5249-6C231884B319}"/>
              </a:ext>
            </a:extLst>
          </p:cNvPr>
          <p:cNvSpPr>
            <a:spLocks noGrp="1"/>
          </p:cNvSpPr>
          <p:nvPr>
            <p:ph idx="1"/>
          </p:nvPr>
        </p:nvSpPr>
        <p:spPr>
          <a:xfrm>
            <a:off x="647700" y="1211792"/>
            <a:ext cx="10515600" cy="3483505"/>
          </a:xfrm>
        </p:spPr>
        <p:txBody>
          <a:bodyPr vert="horz" lIns="91440" tIns="45720" rIns="91440" bIns="45720" rtlCol="0" anchor="t">
            <a:normAutofit/>
          </a:bodyPr>
          <a:lstStyle/>
          <a:p>
            <a:pPr marL="0" indent="0">
              <a:buNone/>
            </a:pPr>
            <a:endParaRPr lang="en-US" sz="2000" b="1" dirty="0">
              <a:ea typeface="Calibri"/>
              <a:cs typeface="Calibri"/>
            </a:endParaRPr>
          </a:p>
          <a:p>
            <a:pPr marL="457200" lvl="1" indent="0">
              <a:buNone/>
            </a:pPr>
            <a:endParaRPr lang="en-US" sz="1800" dirty="0">
              <a:latin typeface="Calibri"/>
              <a:ea typeface="Calibri"/>
              <a:cs typeface="Calibri"/>
            </a:endParaRPr>
          </a:p>
          <a:p>
            <a:pPr marL="0" indent="0">
              <a:buNone/>
            </a:pPr>
            <a:endParaRPr lang="en-US" sz="2000" b="1" dirty="0">
              <a:latin typeface="Calibri"/>
              <a:ea typeface="Calibri"/>
              <a:cs typeface="Calibri"/>
            </a:endParaRPr>
          </a:p>
          <a:p>
            <a:endParaRPr lang="en-US" dirty="0">
              <a:latin typeface="Calibri Light"/>
              <a:ea typeface="Calibri"/>
              <a:cs typeface="Calibri"/>
            </a:endParaRPr>
          </a:p>
        </p:txBody>
      </p:sp>
      <p:sp>
        <p:nvSpPr>
          <p:cNvPr id="5" name="TextBox 4">
            <a:extLst>
              <a:ext uri="{FF2B5EF4-FFF2-40B4-BE49-F238E27FC236}">
                <a16:creationId xmlns:a16="http://schemas.microsoft.com/office/drawing/2014/main" id="{66638983-BA96-93F9-9635-5107D7D4430B}"/>
              </a:ext>
            </a:extLst>
          </p:cNvPr>
          <p:cNvSpPr txBox="1"/>
          <p:nvPr/>
        </p:nvSpPr>
        <p:spPr>
          <a:xfrm>
            <a:off x="768335" y="4694414"/>
            <a:ext cx="533322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dirty="0">
                <a:ea typeface="+mn-lt"/>
                <a:cs typeface="+mn-lt"/>
              </a:rPr>
              <a:t>Fig:</a:t>
            </a:r>
            <a:r>
              <a:rPr lang="en-US" sz="1000" dirty="0">
                <a:ea typeface="+mn-lt"/>
                <a:cs typeface="+mn-lt"/>
              </a:rPr>
              <a:t> Customer review text mining and Positive/Neutral Sentiment Word Cloud </a:t>
            </a:r>
            <a:endParaRPr lang="en-US" sz="1000" dirty="0">
              <a:ea typeface="Calibri"/>
              <a:cs typeface="Calibri"/>
            </a:endParaRPr>
          </a:p>
        </p:txBody>
      </p:sp>
      <p:pic>
        <p:nvPicPr>
          <p:cNvPr id="8" name="Picture 7" descr="A close-up of words&#10;&#10;Description automatically generated">
            <a:extLst>
              <a:ext uri="{FF2B5EF4-FFF2-40B4-BE49-F238E27FC236}">
                <a16:creationId xmlns:a16="http://schemas.microsoft.com/office/drawing/2014/main" id="{F9F7DAFB-C5C1-EDBD-DEDA-5868388C2B43}"/>
              </a:ext>
            </a:extLst>
          </p:cNvPr>
          <p:cNvPicPr>
            <a:picLocks noChangeAspect="1"/>
          </p:cNvPicPr>
          <p:nvPr/>
        </p:nvPicPr>
        <p:blipFill>
          <a:blip r:embed="rId2"/>
          <a:stretch>
            <a:fillRect/>
          </a:stretch>
        </p:blipFill>
        <p:spPr>
          <a:xfrm>
            <a:off x="215440" y="1369676"/>
            <a:ext cx="3032754" cy="3148190"/>
          </a:xfrm>
          <a:prstGeom prst="rect">
            <a:avLst/>
          </a:prstGeom>
        </p:spPr>
      </p:pic>
      <p:sp>
        <p:nvSpPr>
          <p:cNvPr id="13" name="TextBox 12">
            <a:extLst>
              <a:ext uri="{FF2B5EF4-FFF2-40B4-BE49-F238E27FC236}">
                <a16:creationId xmlns:a16="http://schemas.microsoft.com/office/drawing/2014/main" id="{CE609902-0097-7A49-ECA8-1157B67C3383}"/>
              </a:ext>
            </a:extLst>
          </p:cNvPr>
          <p:cNvSpPr txBox="1"/>
          <p:nvPr/>
        </p:nvSpPr>
        <p:spPr>
          <a:xfrm>
            <a:off x="7778462" y="4521255"/>
            <a:ext cx="43133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t>Observations</a:t>
            </a:r>
            <a:r>
              <a:rPr lang="en-US" sz="900" dirty="0"/>
              <a:t>:</a:t>
            </a:r>
            <a:endParaRPr lang="en-US" sz="900" dirty="0">
              <a:ea typeface="Calibri"/>
              <a:cs typeface="Calibri"/>
            </a:endParaRPr>
          </a:p>
          <a:p>
            <a:pPr marL="285750" indent="-285750">
              <a:buFont typeface="Arial"/>
              <a:buChar char="•"/>
            </a:pPr>
            <a:r>
              <a:rPr lang="en-US" sz="900" dirty="0">
                <a:ea typeface="+mn-lt"/>
                <a:cs typeface="+mn-lt"/>
              </a:rPr>
              <a:t>The majority of reviews lean towards neutral or slightly negative tones, suggesting mixed customer experiences.</a:t>
            </a:r>
            <a:endParaRPr lang="en-US" sz="900" dirty="0">
              <a:ea typeface="Calibri"/>
              <a:cs typeface="Calibri"/>
            </a:endParaRPr>
          </a:p>
          <a:p>
            <a:pPr marL="285750" indent="-285750">
              <a:buFont typeface="Arial"/>
              <a:buChar char="•"/>
            </a:pPr>
            <a:r>
              <a:rPr lang="en-US" sz="900" dirty="0">
                <a:ea typeface="+mn-lt"/>
                <a:cs typeface="+mn-lt"/>
              </a:rPr>
              <a:t>Positive reviews are less common, indicating potential gaps in customer satisfaction or areas where improvements could boost favorable feedback.</a:t>
            </a:r>
            <a:endParaRPr lang="en-US" sz="900" dirty="0">
              <a:ea typeface="Calibri"/>
              <a:cs typeface="Calibri"/>
            </a:endParaRPr>
          </a:p>
          <a:p>
            <a:pPr algn="l"/>
            <a:endParaRPr lang="en-US" sz="900" dirty="0">
              <a:ea typeface="Calibri"/>
              <a:cs typeface="Calibri"/>
            </a:endParaRPr>
          </a:p>
        </p:txBody>
      </p:sp>
      <p:pic>
        <p:nvPicPr>
          <p:cNvPr id="14" name="Picture 13" descr="A bar graph with orange bars&#10;&#10;Description automatically generated">
            <a:extLst>
              <a:ext uri="{FF2B5EF4-FFF2-40B4-BE49-F238E27FC236}">
                <a16:creationId xmlns:a16="http://schemas.microsoft.com/office/drawing/2014/main" id="{432CB762-38D3-D8C5-1CFE-F98D45FDB5EE}"/>
              </a:ext>
            </a:extLst>
          </p:cNvPr>
          <p:cNvPicPr>
            <a:picLocks noChangeAspect="1"/>
          </p:cNvPicPr>
          <p:nvPr/>
        </p:nvPicPr>
        <p:blipFill>
          <a:blip r:embed="rId3"/>
          <a:stretch>
            <a:fillRect/>
          </a:stretch>
        </p:blipFill>
        <p:spPr>
          <a:xfrm>
            <a:off x="8041521" y="1371600"/>
            <a:ext cx="3967565" cy="3168073"/>
          </a:xfrm>
          <a:prstGeom prst="rect">
            <a:avLst/>
          </a:prstGeom>
        </p:spPr>
      </p:pic>
      <p:pic>
        <p:nvPicPr>
          <p:cNvPr id="6" name="Picture 5" descr="A word cloud of customer reviews&#10;&#10;Description automatically generated">
            <a:extLst>
              <a:ext uri="{FF2B5EF4-FFF2-40B4-BE49-F238E27FC236}">
                <a16:creationId xmlns:a16="http://schemas.microsoft.com/office/drawing/2014/main" id="{E82A688C-24BE-AED3-8920-BB4038B23594}"/>
              </a:ext>
            </a:extLst>
          </p:cNvPr>
          <p:cNvPicPr>
            <a:picLocks noChangeAspect="1"/>
          </p:cNvPicPr>
          <p:nvPr/>
        </p:nvPicPr>
        <p:blipFill>
          <a:blip r:embed="rId4"/>
          <a:stretch>
            <a:fillRect/>
          </a:stretch>
        </p:blipFill>
        <p:spPr>
          <a:xfrm>
            <a:off x="3402061" y="1723587"/>
            <a:ext cx="4448849" cy="2471797"/>
          </a:xfrm>
          <a:prstGeom prst="rect">
            <a:avLst/>
          </a:prstGeom>
        </p:spPr>
      </p:pic>
    </p:spTree>
    <p:extLst>
      <p:ext uri="{BB962C8B-B14F-4D97-AF65-F5344CB8AC3E}">
        <p14:creationId xmlns:p14="http://schemas.microsoft.com/office/powerpoint/2010/main" val="257671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CF00-887C-B0B3-5816-73E1FBF96CB4}"/>
              </a:ext>
            </a:extLst>
          </p:cNvPr>
          <p:cNvSpPr>
            <a:spLocks noGrp="1"/>
          </p:cNvSpPr>
          <p:nvPr>
            <p:ph type="title"/>
          </p:nvPr>
        </p:nvSpPr>
        <p:spPr>
          <a:xfrm>
            <a:off x="301978" y="66867"/>
            <a:ext cx="10515600" cy="845786"/>
          </a:xfrm>
        </p:spPr>
        <p:txBody>
          <a:bodyPr>
            <a:normAutofit/>
          </a:bodyPr>
          <a:lstStyle/>
          <a:p>
            <a:r>
              <a:rPr lang="en-US" sz="2800" b="1" dirty="0">
                <a:ea typeface="+mj-lt"/>
                <a:cs typeface="+mj-lt"/>
              </a:rPr>
              <a:t>Key Analysis </a:t>
            </a:r>
            <a:r>
              <a:rPr lang="en-US" sz="1400" b="1" dirty="0">
                <a:ea typeface="+mj-lt"/>
                <a:cs typeface="+mj-lt"/>
              </a:rPr>
              <a:t>[Con.]</a:t>
            </a:r>
            <a:br>
              <a:rPr lang="en-US" sz="2800" b="1" dirty="0">
                <a:ea typeface="+mj-lt"/>
                <a:cs typeface="+mj-lt"/>
              </a:rPr>
            </a:br>
            <a:r>
              <a:rPr lang="en-US" sz="2000" dirty="0">
                <a:ea typeface="+mj-lt"/>
                <a:cs typeface="+mj-lt"/>
              </a:rPr>
              <a:t>Relationship between Sentiment and Purchase Trends</a:t>
            </a:r>
            <a:endParaRPr lang="en-US" sz="2000" b="1">
              <a:ea typeface="Calibri Light"/>
              <a:cs typeface="Calibri Light"/>
            </a:endParaRPr>
          </a:p>
        </p:txBody>
      </p:sp>
      <p:sp>
        <p:nvSpPr>
          <p:cNvPr id="3" name="Content Placeholder 2">
            <a:extLst>
              <a:ext uri="{FF2B5EF4-FFF2-40B4-BE49-F238E27FC236}">
                <a16:creationId xmlns:a16="http://schemas.microsoft.com/office/drawing/2014/main" id="{06A6602B-AB2D-64D7-5249-6C231884B319}"/>
              </a:ext>
            </a:extLst>
          </p:cNvPr>
          <p:cNvSpPr>
            <a:spLocks noGrp="1"/>
          </p:cNvSpPr>
          <p:nvPr>
            <p:ph idx="1"/>
          </p:nvPr>
        </p:nvSpPr>
        <p:spPr>
          <a:xfrm>
            <a:off x="647700" y="1211792"/>
            <a:ext cx="10515600" cy="3483505"/>
          </a:xfrm>
        </p:spPr>
        <p:txBody>
          <a:bodyPr vert="horz" lIns="91440" tIns="45720" rIns="91440" bIns="45720" rtlCol="0" anchor="t">
            <a:normAutofit/>
          </a:bodyPr>
          <a:lstStyle/>
          <a:p>
            <a:pPr marL="0" indent="0">
              <a:buNone/>
            </a:pPr>
            <a:endParaRPr lang="en-US" sz="2000" b="1" dirty="0">
              <a:ea typeface="Calibri"/>
              <a:cs typeface="Calibri"/>
            </a:endParaRPr>
          </a:p>
          <a:p>
            <a:pPr marL="457200" lvl="1" indent="0">
              <a:buNone/>
            </a:pPr>
            <a:endParaRPr lang="en-US" sz="1800" dirty="0">
              <a:latin typeface="Calibri"/>
              <a:ea typeface="Calibri"/>
              <a:cs typeface="Calibri"/>
            </a:endParaRPr>
          </a:p>
          <a:p>
            <a:pPr marL="0" indent="0">
              <a:buNone/>
            </a:pPr>
            <a:endParaRPr lang="en-US" sz="2000" b="1" dirty="0">
              <a:latin typeface="Calibri"/>
              <a:ea typeface="Calibri"/>
              <a:cs typeface="Calibri"/>
            </a:endParaRPr>
          </a:p>
          <a:p>
            <a:endParaRPr lang="en-US" dirty="0">
              <a:latin typeface="Calibri Light"/>
              <a:ea typeface="Calibri"/>
              <a:cs typeface="Calibri"/>
            </a:endParaRPr>
          </a:p>
        </p:txBody>
      </p:sp>
      <p:sp>
        <p:nvSpPr>
          <p:cNvPr id="13" name="TextBox 12">
            <a:extLst>
              <a:ext uri="{FF2B5EF4-FFF2-40B4-BE49-F238E27FC236}">
                <a16:creationId xmlns:a16="http://schemas.microsoft.com/office/drawing/2014/main" id="{CE609902-0097-7A49-ECA8-1157B67C3383}"/>
              </a:ext>
            </a:extLst>
          </p:cNvPr>
          <p:cNvSpPr txBox="1"/>
          <p:nvPr/>
        </p:nvSpPr>
        <p:spPr>
          <a:xfrm>
            <a:off x="5908100" y="4244166"/>
            <a:ext cx="6114470" cy="13465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ea typeface="+mn-lt"/>
                <a:cs typeface="+mn-lt"/>
              </a:rPr>
              <a:t>Observation:</a:t>
            </a:r>
            <a:endParaRPr lang="en-US" b="1" dirty="0">
              <a:ea typeface="+mn-lt"/>
              <a:cs typeface="+mn-lt"/>
            </a:endParaRPr>
          </a:p>
          <a:p>
            <a:pPr marL="171450" indent="-171450">
              <a:buFont typeface="Wingdings"/>
              <a:buChar char="Ø"/>
            </a:pPr>
            <a:r>
              <a:rPr lang="en-US" sz="900" dirty="0">
                <a:ea typeface="+mn-lt"/>
                <a:cs typeface="+mn-lt"/>
              </a:rPr>
              <a:t>The plot shows a wide distribution of purchase amounts across the range of review sentiments.</a:t>
            </a:r>
            <a:endParaRPr lang="en-US" dirty="0">
              <a:ea typeface="Calibri" panose="020F0502020204030204"/>
              <a:cs typeface="Calibri" panose="020F0502020204030204"/>
            </a:endParaRPr>
          </a:p>
          <a:p>
            <a:pPr marL="171450" indent="-171450">
              <a:buFont typeface="Wingdings"/>
              <a:buChar char="Ø"/>
            </a:pPr>
            <a:r>
              <a:rPr lang="en-US" sz="900" dirty="0">
                <a:ea typeface="+mn-lt"/>
                <a:cs typeface="+mn-lt"/>
              </a:rPr>
              <a:t>Neutral sentiment (close to 0) has significant overlap with varying purchase levels, while extremely positive or negative sentiments show fewer data points. Satisfaction scores (size of points) increase slightly with more positive sentiments.</a:t>
            </a:r>
            <a:endParaRPr lang="en-US" dirty="0">
              <a:ea typeface="+mn-lt"/>
              <a:cs typeface="+mn-lt"/>
            </a:endParaRPr>
          </a:p>
          <a:p>
            <a:r>
              <a:rPr lang="en-US" sz="900" b="1" dirty="0">
                <a:ea typeface="+mn-lt"/>
                <a:cs typeface="+mn-lt"/>
              </a:rPr>
              <a:t>Key Takeaway:</a:t>
            </a:r>
            <a:endParaRPr lang="en-US" dirty="0">
              <a:ea typeface="Calibri" panose="020F0502020204030204"/>
              <a:cs typeface="Calibri" panose="020F0502020204030204"/>
            </a:endParaRPr>
          </a:p>
          <a:p>
            <a:pPr marL="171450" indent="-171450">
              <a:buFont typeface="Wingdings"/>
              <a:buChar char="Ø"/>
            </a:pPr>
            <a:r>
              <a:rPr lang="en-US" sz="900" dirty="0">
                <a:ea typeface="+mn-lt"/>
                <a:cs typeface="+mn-lt"/>
              </a:rPr>
              <a:t>While positive sentiments may slightly align with higher purchase amounts, the impact is less distinct for neutral or slightly negative sentiments.</a:t>
            </a:r>
            <a:endParaRPr lang="en-US" dirty="0">
              <a:ea typeface="+mn-lt"/>
              <a:cs typeface="+mn-lt"/>
            </a:endParaRPr>
          </a:p>
          <a:p>
            <a:endParaRPr lang="en-US" sz="900" dirty="0">
              <a:ea typeface="Calibri"/>
              <a:cs typeface="Calibri"/>
            </a:endParaRPr>
          </a:p>
          <a:p>
            <a:pPr algn="l"/>
            <a:endParaRPr lang="en-US" sz="900" dirty="0">
              <a:ea typeface="Calibri"/>
              <a:cs typeface="Calibri"/>
            </a:endParaRPr>
          </a:p>
        </p:txBody>
      </p:sp>
      <p:pic>
        <p:nvPicPr>
          <p:cNvPr id="4" name="Picture 3">
            <a:extLst>
              <a:ext uri="{FF2B5EF4-FFF2-40B4-BE49-F238E27FC236}">
                <a16:creationId xmlns:a16="http://schemas.microsoft.com/office/drawing/2014/main" id="{CE5BB2F5-B55F-25F8-F85B-8099993EA117}"/>
              </a:ext>
            </a:extLst>
          </p:cNvPr>
          <p:cNvPicPr>
            <a:picLocks noChangeAspect="1"/>
          </p:cNvPicPr>
          <p:nvPr/>
        </p:nvPicPr>
        <p:blipFill>
          <a:blip r:embed="rId2"/>
          <a:stretch>
            <a:fillRect/>
          </a:stretch>
        </p:blipFill>
        <p:spPr>
          <a:xfrm>
            <a:off x="300182" y="915382"/>
            <a:ext cx="5511031" cy="3318509"/>
          </a:xfrm>
          <a:prstGeom prst="rect">
            <a:avLst/>
          </a:prstGeom>
        </p:spPr>
      </p:pic>
      <p:pic>
        <p:nvPicPr>
          <p:cNvPr id="7" name="Picture 6" descr="A graph of a review&#10;&#10;Description automatically generated">
            <a:extLst>
              <a:ext uri="{FF2B5EF4-FFF2-40B4-BE49-F238E27FC236}">
                <a16:creationId xmlns:a16="http://schemas.microsoft.com/office/drawing/2014/main" id="{B575429E-3F52-35D2-4A95-9BFFC52DEC0F}"/>
              </a:ext>
            </a:extLst>
          </p:cNvPr>
          <p:cNvPicPr>
            <a:picLocks noChangeAspect="1"/>
          </p:cNvPicPr>
          <p:nvPr/>
        </p:nvPicPr>
        <p:blipFill>
          <a:blip r:embed="rId3"/>
          <a:stretch>
            <a:fillRect/>
          </a:stretch>
        </p:blipFill>
        <p:spPr>
          <a:xfrm>
            <a:off x="6003636" y="915519"/>
            <a:ext cx="5826607" cy="3318235"/>
          </a:xfrm>
          <a:prstGeom prst="rect">
            <a:avLst/>
          </a:prstGeom>
        </p:spPr>
      </p:pic>
      <p:sp>
        <p:nvSpPr>
          <p:cNvPr id="9" name="TextBox 8">
            <a:extLst>
              <a:ext uri="{FF2B5EF4-FFF2-40B4-BE49-F238E27FC236}">
                <a16:creationId xmlns:a16="http://schemas.microsoft.com/office/drawing/2014/main" id="{CF327D84-2F70-C44F-6333-A7DA4313CFFD}"/>
              </a:ext>
            </a:extLst>
          </p:cNvPr>
          <p:cNvSpPr txBox="1"/>
          <p:nvPr/>
        </p:nvSpPr>
        <p:spPr>
          <a:xfrm>
            <a:off x="304705" y="4244165"/>
            <a:ext cx="5260108"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ea typeface="+mn-lt"/>
                <a:cs typeface="+mn-lt"/>
              </a:rPr>
              <a:t>Observation:</a:t>
            </a:r>
            <a:endParaRPr lang="en-US" sz="900">
              <a:ea typeface="Calibri"/>
              <a:cs typeface="Calibri"/>
            </a:endParaRPr>
          </a:p>
          <a:p>
            <a:pPr marL="171450" indent="-171450">
              <a:buFont typeface="Wingdings"/>
              <a:buChar char="Ø"/>
            </a:pPr>
            <a:r>
              <a:rPr lang="en-US" sz="900" dirty="0">
                <a:ea typeface="+mn-lt"/>
                <a:cs typeface="+mn-lt"/>
              </a:rPr>
              <a:t>As review sentiment becomes more positive, average purchase amounts tend to increase for some product categories.</a:t>
            </a:r>
            <a:endParaRPr lang="en-US" sz="900">
              <a:ea typeface="Calibri"/>
              <a:cs typeface="Calibri"/>
            </a:endParaRPr>
          </a:p>
          <a:p>
            <a:pPr marL="171450" indent="-171450">
              <a:buFont typeface="Wingdings"/>
              <a:buChar char="Ø"/>
            </a:pPr>
            <a:r>
              <a:rPr lang="en-US" sz="900" dirty="0">
                <a:ea typeface="+mn-lt"/>
                <a:cs typeface="+mn-lt"/>
              </a:rPr>
              <a:t>Categories with higher review sentiment are associated with slightly higher satisfaction scores.</a:t>
            </a:r>
            <a:endParaRPr lang="en-US" sz="900">
              <a:ea typeface="Calibri"/>
              <a:cs typeface="Calibri"/>
            </a:endParaRPr>
          </a:p>
          <a:p>
            <a:r>
              <a:rPr lang="en-US" sz="900" b="1" dirty="0">
                <a:ea typeface="+mn-lt"/>
                <a:cs typeface="+mn-lt"/>
              </a:rPr>
              <a:t>Key Takeaway:</a:t>
            </a:r>
          </a:p>
          <a:p>
            <a:pPr marL="171450" indent="-171450">
              <a:buFont typeface="Wingdings"/>
              <a:buChar char="Ø"/>
            </a:pPr>
            <a:r>
              <a:rPr lang="en-US" sz="900" dirty="0">
                <a:ea typeface="+mn-lt"/>
                <a:cs typeface="+mn-lt"/>
              </a:rPr>
              <a:t>Positive customer sentiment aligns with higher purchases in specific categories, indicating sentiment as a driver for purchase behavior.</a:t>
            </a:r>
          </a:p>
        </p:txBody>
      </p:sp>
    </p:spTree>
    <p:extLst>
      <p:ext uri="{BB962C8B-B14F-4D97-AF65-F5344CB8AC3E}">
        <p14:creationId xmlns:p14="http://schemas.microsoft.com/office/powerpoint/2010/main" val="2109298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CF00-887C-B0B3-5816-73E1FBF96CB4}"/>
              </a:ext>
            </a:extLst>
          </p:cNvPr>
          <p:cNvSpPr>
            <a:spLocks noGrp="1"/>
          </p:cNvSpPr>
          <p:nvPr>
            <p:ph type="title"/>
          </p:nvPr>
        </p:nvSpPr>
        <p:spPr>
          <a:xfrm>
            <a:off x="301978" y="66867"/>
            <a:ext cx="10515600" cy="845786"/>
          </a:xfrm>
        </p:spPr>
        <p:txBody>
          <a:bodyPr>
            <a:normAutofit/>
          </a:bodyPr>
          <a:lstStyle/>
          <a:p>
            <a:r>
              <a:rPr lang="en-US" sz="2800" b="1" dirty="0">
                <a:ea typeface="+mj-lt"/>
                <a:cs typeface="+mj-lt"/>
              </a:rPr>
              <a:t>Data driven Strategy and Decision</a:t>
            </a:r>
            <a:br>
              <a:rPr lang="en-US" sz="2800" b="1" dirty="0">
                <a:ea typeface="+mj-lt"/>
                <a:cs typeface="+mj-lt"/>
              </a:rPr>
            </a:br>
            <a:r>
              <a:rPr lang="en-US" sz="2000" dirty="0">
                <a:ea typeface="+mj-lt"/>
                <a:cs typeface="+mj-lt"/>
              </a:rPr>
              <a:t>Average Purchases by Promotion Strategy</a:t>
            </a:r>
            <a:endParaRPr lang="en-US" sz="2000" b="1" dirty="0">
              <a:ea typeface="Calibri Light"/>
              <a:cs typeface="Calibri Light"/>
            </a:endParaRPr>
          </a:p>
        </p:txBody>
      </p:sp>
      <p:sp>
        <p:nvSpPr>
          <p:cNvPr id="13" name="TextBox 12">
            <a:extLst>
              <a:ext uri="{FF2B5EF4-FFF2-40B4-BE49-F238E27FC236}">
                <a16:creationId xmlns:a16="http://schemas.microsoft.com/office/drawing/2014/main" id="{CE609902-0097-7A49-ECA8-1157B67C3383}"/>
              </a:ext>
            </a:extLst>
          </p:cNvPr>
          <p:cNvSpPr txBox="1"/>
          <p:nvPr/>
        </p:nvSpPr>
        <p:spPr>
          <a:xfrm>
            <a:off x="5908100" y="795923"/>
            <a:ext cx="6114470"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ea typeface="+mn-lt"/>
                <a:cs typeface="+mn-lt"/>
              </a:rPr>
              <a:t>Target Products for Promotion:</a:t>
            </a:r>
            <a:endParaRPr lang="en-US" dirty="0">
              <a:ea typeface="Calibri" panose="020F0502020204030204"/>
              <a:cs typeface="Calibri" panose="020F0502020204030204"/>
            </a:endParaRPr>
          </a:p>
          <a:p>
            <a:pPr marL="285750" indent="-285750">
              <a:buFont typeface="Wingdings"/>
              <a:buChar char="Ø"/>
            </a:pPr>
            <a:r>
              <a:rPr lang="en-US" sz="1600" dirty="0">
                <a:ea typeface="+mn-lt"/>
                <a:cs typeface="+mn-lt"/>
              </a:rPr>
              <a:t>Focus on high-sentiment, high-satisfaction products with untapped potential.</a:t>
            </a:r>
            <a:endParaRPr lang="en-US" dirty="0">
              <a:ea typeface="Calibri" panose="020F0502020204030204"/>
              <a:cs typeface="Calibri" panose="020F0502020204030204"/>
            </a:endParaRPr>
          </a:p>
          <a:p>
            <a:r>
              <a:rPr lang="en-US" sz="1600" b="1" dirty="0">
                <a:ea typeface="+mn-lt"/>
                <a:cs typeface="+mn-lt"/>
              </a:rPr>
              <a:t>Address Neutral/Negative Sentiment:</a:t>
            </a:r>
            <a:endParaRPr lang="en-US" dirty="0">
              <a:ea typeface="Calibri" panose="020F0502020204030204"/>
              <a:cs typeface="Calibri" panose="020F0502020204030204"/>
            </a:endParaRPr>
          </a:p>
          <a:p>
            <a:pPr marL="285750" indent="-285750">
              <a:buFont typeface="Wingdings"/>
              <a:buChar char="Ø"/>
            </a:pPr>
            <a:r>
              <a:rPr lang="en-US" sz="1600" dirty="0">
                <a:ea typeface="+mn-lt"/>
                <a:cs typeface="+mn-lt"/>
              </a:rPr>
              <a:t>Use promotions to re-engage customers and improve sentiment.</a:t>
            </a:r>
            <a:endParaRPr lang="en-US" dirty="0">
              <a:ea typeface="Calibri" panose="020F0502020204030204"/>
              <a:cs typeface="Calibri" panose="020F0502020204030204"/>
            </a:endParaRPr>
          </a:p>
          <a:p>
            <a:r>
              <a:rPr lang="en-US" sz="1600" b="1" dirty="0">
                <a:ea typeface="+mn-lt"/>
                <a:cs typeface="+mn-lt"/>
              </a:rPr>
              <a:t>Optimize Messaging:</a:t>
            </a:r>
            <a:endParaRPr lang="en-US" dirty="0">
              <a:ea typeface="Calibri" panose="020F0502020204030204"/>
              <a:cs typeface="Calibri" panose="020F0502020204030204"/>
            </a:endParaRPr>
          </a:p>
          <a:p>
            <a:pPr marL="285750" indent="-285750">
              <a:buFont typeface="Wingdings"/>
              <a:buChar char="Ø"/>
            </a:pPr>
            <a:r>
              <a:rPr lang="en-US" sz="1600" dirty="0">
                <a:ea typeface="+mn-lt"/>
                <a:cs typeface="+mn-lt"/>
              </a:rPr>
              <a:t>Tailor promotional campaigns based on customer feedback (e.g., emphasize affordability or quality).</a:t>
            </a:r>
            <a:endParaRPr lang="en-US" dirty="0">
              <a:ea typeface="Calibri" panose="020F0502020204030204"/>
              <a:cs typeface="Calibri" panose="020F0502020204030204"/>
            </a:endParaRPr>
          </a:p>
          <a:p>
            <a:r>
              <a:rPr lang="en-US" sz="1600" b="1" dirty="0">
                <a:ea typeface="+mn-lt"/>
                <a:cs typeface="+mn-lt"/>
              </a:rPr>
              <a:t>Track Promotion Effectiveness:</a:t>
            </a:r>
            <a:endParaRPr lang="en-US" dirty="0">
              <a:ea typeface="Calibri" panose="020F0502020204030204"/>
              <a:cs typeface="Calibri" panose="020F0502020204030204"/>
            </a:endParaRPr>
          </a:p>
          <a:p>
            <a:pPr marL="285750" indent="-285750">
              <a:buFont typeface="Wingdings"/>
              <a:buChar char="Ø"/>
            </a:pPr>
            <a:r>
              <a:rPr lang="en-US" sz="1600" dirty="0">
                <a:ea typeface="+mn-lt"/>
                <a:cs typeface="+mn-lt"/>
              </a:rPr>
              <a:t>Use sentiment analysis pre- and post-promotion to measure success.</a:t>
            </a:r>
            <a:endParaRPr lang="en-US" dirty="0">
              <a:ea typeface="Calibri" panose="020F0502020204030204"/>
              <a:cs typeface="Calibri" panose="020F0502020204030204"/>
            </a:endParaRPr>
          </a:p>
          <a:p>
            <a:r>
              <a:rPr lang="en-US" sz="1600" b="1" dirty="0"/>
              <a:t>Business Strategy Guidance:</a:t>
            </a:r>
            <a:endParaRPr lang="en-US" sz="1600" b="1" dirty="0">
              <a:ea typeface="Calibri"/>
              <a:cs typeface="Calibri"/>
            </a:endParaRPr>
          </a:p>
          <a:p>
            <a:pPr marL="285750" indent="-285750">
              <a:buFont typeface="Wingdings"/>
              <a:buChar char="Ø"/>
            </a:pPr>
            <a:r>
              <a:rPr lang="en-US" sz="1600" b="1" dirty="0">
                <a:ea typeface="+mn-lt"/>
                <a:cs typeface="+mn-lt"/>
              </a:rPr>
              <a:t>Promotion Focus:</a:t>
            </a:r>
            <a:r>
              <a:rPr lang="en-US" sz="1600" dirty="0">
                <a:ea typeface="+mn-lt"/>
                <a:cs typeface="+mn-lt"/>
              </a:rPr>
              <a:t> Target products in the "Promote" category. Promotions can enhance existing customer engagement and maximize ROI.</a:t>
            </a:r>
            <a:endParaRPr lang="en-US" dirty="0">
              <a:ea typeface="Calibri" panose="020F0502020204030204"/>
              <a:cs typeface="Calibri" panose="020F0502020204030204"/>
            </a:endParaRPr>
          </a:p>
          <a:p>
            <a:pPr marL="285750" indent="-285750">
              <a:buFont typeface="Wingdings"/>
              <a:buChar char="Ø"/>
            </a:pPr>
            <a:r>
              <a:rPr lang="en-US" sz="1600" b="1" dirty="0">
                <a:ea typeface="+mn-lt"/>
                <a:cs typeface="+mn-lt"/>
              </a:rPr>
              <a:t>Improve Strategy for "No Promotion" Products:</a:t>
            </a:r>
            <a:r>
              <a:rPr lang="en-US" sz="1600" dirty="0">
                <a:ea typeface="+mn-lt"/>
                <a:cs typeface="+mn-lt"/>
              </a:rPr>
              <a:t> Investigate why these products underperform (e.g., lower satisfaction or sentiment) and address root causes before applying promotions.</a:t>
            </a:r>
            <a:endParaRPr lang="en-US" dirty="0">
              <a:ea typeface="Calibri" panose="020F0502020204030204"/>
              <a:cs typeface="Calibri" panose="020F0502020204030204"/>
            </a:endParaRPr>
          </a:p>
          <a:p>
            <a:endParaRPr lang="en-US" sz="1600" dirty="0">
              <a:ea typeface="Calibri"/>
              <a:cs typeface="Calibri"/>
            </a:endParaRPr>
          </a:p>
        </p:txBody>
      </p:sp>
      <p:sp>
        <p:nvSpPr>
          <p:cNvPr id="9" name="TextBox 8">
            <a:extLst>
              <a:ext uri="{FF2B5EF4-FFF2-40B4-BE49-F238E27FC236}">
                <a16:creationId xmlns:a16="http://schemas.microsoft.com/office/drawing/2014/main" id="{CF327D84-2F70-C44F-6333-A7DA4313CFFD}"/>
              </a:ext>
            </a:extLst>
          </p:cNvPr>
          <p:cNvSpPr txBox="1"/>
          <p:nvPr/>
        </p:nvSpPr>
        <p:spPr>
          <a:xfrm>
            <a:off x="304705" y="4244165"/>
            <a:ext cx="5260108"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dirty="0">
                <a:ea typeface="+mn-lt"/>
                <a:cs typeface="+mn-lt"/>
              </a:rPr>
              <a:t>Observation:</a:t>
            </a:r>
            <a:endParaRPr lang="en-US" sz="900">
              <a:ea typeface="Calibri"/>
              <a:cs typeface="Calibri"/>
            </a:endParaRPr>
          </a:p>
          <a:p>
            <a:r>
              <a:rPr lang="en-US" sz="900">
                <a:ea typeface="+mn-lt"/>
                <a:cs typeface="+mn-lt"/>
              </a:rPr>
              <a:t>Products categorized into:</a:t>
            </a:r>
            <a:endParaRPr lang="en-US" dirty="0">
              <a:ea typeface="+mn-lt"/>
              <a:cs typeface="+mn-lt"/>
            </a:endParaRPr>
          </a:p>
          <a:p>
            <a:pPr marL="171450" indent="-171450">
              <a:buFont typeface="Wingdings"/>
              <a:buChar char="Ø"/>
            </a:pPr>
            <a:r>
              <a:rPr lang="en-US" sz="900" b="1" dirty="0">
                <a:ea typeface="+mn-lt"/>
                <a:cs typeface="+mn-lt"/>
              </a:rPr>
              <a:t>Promote:</a:t>
            </a:r>
            <a:r>
              <a:rPr lang="en-US" sz="900">
                <a:ea typeface="+mn-lt"/>
                <a:cs typeface="+mn-lt"/>
              </a:rPr>
              <a:t> High sentiment, high satisfaction, and above-average purchases.</a:t>
            </a:r>
            <a:endParaRPr lang="en-US">
              <a:ea typeface="+mn-lt"/>
              <a:cs typeface="+mn-lt"/>
            </a:endParaRPr>
          </a:p>
          <a:p>
            <a:pPr marL="171450" indent="-171450">
              <a:buFont typeface="Wingdings"/>
              <a:buChar char="Ø"/>
            </a:pPr>
            <a:r>
              <a:rPr lang="en-US" sz="900" b="1">
                <a:ea typeface="+mn-lt"/>
                <a:cs typeface="+mn-lt"/>
              </a:rPr>
              <a:t>No Promotion:</a:t>
            </a:r>
            <a:r>
              <a:rPr lang="en-US" sz="900" dirty="0">
                <a:ea typeface="+mn-lt"/>
                <a:cs typeface="+mn-lt"/>
              </a:rPr>
              <a:t> Lower sentiment or satisfaction.</a:t>
            </a:r>
            <a:endParaRPr lang="en-US">
              <a:ea typeface="+mn-lt"/>
              <a:cs typeface="+mn-lt"/>
            </a:endParaRPr>
          </a:p>
          <a:p>
            <a:r>
              <a:rPr lang="en-US" sz="900" b="1">
                <a:ea typeface="+mn-lt"/>
                <a:cs typeface="+mn-lt"/>
              </a:rPr>
              <a:t>Results:</a:t>
            </a:r>
            <a:r>
              <a:rPr lang="en-US" sz="900">
                <a:ea typeface="+mn-lt"/>
                <a:cs typeface="+mn-lt"/>
              </a:rPr>
              <a:t> "Promote" products show significantly higher purchase amounts.</a:t>
            </a:r>
            <a:endParaRPr lang="en-US">
              <a:ea typeface="Calibri" panose="020F0502020204030204"/>
              <a:cs typeface="Calibri" panose="020F0502020204030204"/>
            </a:endParaRPr>
          </a:p>
          <a:p>
            <a:r>
              <a:rPr lang="en-US" sz="900" b="1">
                <a:ea typeface="+mn-lt"/>
                <a:cs typeface="+mn-lt"/>
              </a:rPr>
              <a:t>Action Point:</a:t>
            </a:r>
            <a:r>
              <a:rPr lang="en-US" sz="900">
                <a:ea typeface="+mn-lt"/>
                <a:cs typeface="+mn-lt"/>
              </a:rPr>
              <a:t> Allocate resources to promote high-sentiment products to maximize ROI.</a:t>
            </a:r>
            <a:endParaRPr lang="en-US">
              <a:ea typeface="+mn-lt"/>
              <a:cs typeface="+mn-lt"/>
            </a:endParaRPr>
          </a:p>
          <a:p>
            <a:pPr marL="171450" indent="-171450">
              <a:buFont typeface="Wingdings"/>
              <a:buChar char="Ø"/>
            </a:pPr>
            <a:endParaRPr lang="en-US" sz="900" dirty="0">
              <a:ea typeface="+mn-lt"/>
              <a:cs typeface="+mn-lt"/>
            </a:endParaRPr>
          </a:p>
        </p:txBody>
      </p:sp>
      <p:pic>
        <p:nvPicPr>
          <p:cNvPr id="5" name="Picture 4" descr="A graph of sales and promotion&#10;&#10;Description automatically generated">
            <a:extLst>
              <a:ext uri="{FF2B5EF4-FFF2-40B4-BE49-F238E27FC236}">
                <a16:creationId xmlns:a16="http://schemas.microsoft.com/office/drawing/2014/main" id="{46F0BE02-E080-F016-2B9F-8F0110D23D36}"/>
              </a:ext>
            </a:extLst>
          </p:cNvPr>
          <p:cNvPicPr>
            <a:picLocks noChangeAspect="1"/>
          </p:cNvPicPr>
          <p:nvPr/>
        </p:nvPicPr>
        <p:blipFill>
          <a:blip r:embed="rId2"/>
          <a:stretch>
            <a:fillRect/>
          </a:stretch>
        </p:blipFill>
        <p:spPr>
          <a:xfrm>
            <a:off x="307879" y="901570"/>
            <a:ext cx="5334001" cy="3338436"/>
          </a:xfrm>
          <a:prstGeom prst="rect">
            <a:avLst/>
          </a:prstGeom>
        </p:spPr>
      </p:pic>
    </p:spTree>
    <p:extLst>
      <p:ext uri="{BB962C8B-B14F-4D97-AF65-F5344CB8AC3E}">
        <p14:creationId xmlns:p14="http://schemas.microsoft.com/office/powerpoint/2010/main" val="2943119097"/>
      </p:ext>
    </p:extLst>
  </p:cSld>
  <p:clrMapOvr>
    <a:masterClrMapping/>
  </p:clrMapOvr>
</p:sld>
</file>

<file path=ppt/theme/theme1.xml><?xml version="1.0" encoding="utf-8"?>
<a:theme xmlns:a="http://schemas.openxmlformats.org/drawingml/2006/main" name="whea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wheat</Template>
  <TotalTime>1055</TotalTime>
  <Words>432</Words>
  <Application>Microsoft Office PowerPoint</Application>
  <PresentationFormat>Widescreen</PresentationFormat>
  <Paragraphs>85</Paragraphs>
  <Slides>12</Slides>
  <Notes>0</Notes>
  <HiddenSlides>0</HiddenSlides>
  <MMClips>0</MMClips>
  <ScaleCrop>false</ScaleCrop>
  <HeadingPairs>
    <vt:vector size="4" baseType="variant">
      <vt:variant>
        <vt:lpstr>Theme</vt:lpstr>
      </vt:variant>
      <vt:variant>
        <vt:i4>3</vt:i4>
      </vt:variant>
      <vt:variant>
        <vt:lpstr>Slide Titles</vt:lpstr>
      </vt:variant>
      <vt:variant>
        <vt:i4>12</vt:i4>
      </vt:variant>
    </vt:vector>
  </HeadingPairs>
  <TitlesOfParts>
    <vt:vector size="15" baseType="lpstr">
      <vt:lpstr>wheat</vt:lpstr>
      <vt:lpstr>Custom Design</vt:lpstr>
      <vt:lpstr>1_Custom Design</vt:lpstr>
      <vt:lpstr>By: Partha Sarathi Kundu WSUID: X475M573</vt:lpstr>
      <vt:lpstr>Introduction</vt:lpstr>
      <vt:lpstr>Data Overview</vt:lpstr>
      <vt:lpstr>Data Overview [Con.]</vt:lpstr>
      <vt:lpstr>Data Overview [Con.]</vt:lpstr>
      <vt:lpstr>Key Analysis Correlation Heatmap between features customer sentiments and interaction score</vt:lpstr>
      <vt:lpstr>Key Analysis [Con.] Review text mining and WordCloud, Text Mining for Sentiment analysis</vt:lpstr>
      <vt:lpstr>Key Analysis [Con.] Relationship between Sentiment and Purchase Trends</vt:lpstr>
      <vt:lpstr>Data driven Strategy and Decision Average Purchases by Promotion Strategy</vt:lpstr>
      <vt:lpstr>Business Impact &amp; Future Improvements Streamline benefits of Sentiment-Based Promotions and Automation</vt:lpstr>
      <vt:lpstr>Data References &amp; Code Repository</vt:lpstr>
      <vt:lpstr>Thank you all. Feedback, Questions &amp;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Police Department</dc:title>
  <dc:creator>Herl, Corey</dc:creator>
  <cp:lastModifiedBy>Schroeder, Guy</cp:lastModifiedBy>
  <cp:revision>574</cp:revision>
  <dcterms:created xsi:type="dcterms:W3CDTF">2019-03-29T12:15:18Z</dcterms:created>
  <dcterms:modified xsi:type="dcterms:W3CDTF">2025-01-11T14:17:10Z</dcterms:modified>
</cp:coreProperties>
</file>